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74" r:id="rId14"/>
    <p:sldId id="277" r:id="rId15"/>
    <p:sldId id="269" r:id="rId16"/>
    <p:sldId id="270" r:id="rId17"/>
    <p:sldId id="271" r:id="rId18"/>
    <p:sldId id="272" r:id="rId19"/>
    <p:sldId id="273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66"/>
    <a:srgbClr val="0033CC"/>
    <a:srgbClr val="FF0000"/>
    <a:srgbClr val="CC3399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oom.ru/powerpoint/fon-dlya-prezentacii-vesna-11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Здравствуй, лето!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306896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0"/>
            <a:ext cx="5835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Август – последний месяц лета.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64704"/>
            <a:ext cx="42666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Много гроз в августе </a:t>
            </a:r>
            <a:r>
              <a:rPr lang="ru-RU" sz="3200" b="1" dirty="0" smtClean="0">
                <a:solidFill>
                  <a:srgbClr val="FF0000"/>
                </a:solidFill>
              </a:rPr>
              <a:t>–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к </a:t>
            </a:r>
            <a:r>
              <a:rPr lang="ru-RU" sz="3200" b="1" dirty="0" smtClean="0">
                <a:solidFill>
                  <a:srgbClr val="FF0000"/>
                </a:solidFill>
              </a:rPr>
              <a:t>длительной осени.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4993" y="5301208"/>
            <a:ext cx="45690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В августе дуб </a:t>
            </a:r>
            <a:r>
              <a:rPr lang="ru-RU" sz="3200" b="1" dirty="0" smtClean="0">
                <a:solidFill>
                  <a:srgbClr val="FF0000"/>
                </a:solidFill>
              </a:rPr>
              <a:t>желудями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богат – к урожаю.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://zoozel.ru/gallery/images/1779169_groza-i-molniya-risu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7222" y="548679"/>
            <a:ext cx="5496778" cy="3772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sadivo.com.ua/images/thumbs/1202_1000_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4932040" cy="4077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89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В летний лес пойдём гулять.</a:t>
            </a:r>
            <a:br>
              <a:rPr lang="ru-RU" sz="3200" b="1" dirty="0" smtClean="0">
                <a:solidFill>
                  <a:srgbClr val="FF0066"/>
                </a:solidFill>
              </a:rPr>
            </a:br>
            <a:r>
              <a:rPr lang="ru-RU" sz="3200" b="1" dirty="0" smtClean="0">
                <a:solidFill>
                  <a:srgbClr val="FF0066"/>
                </a:solidFill>
              </a:rPr>
              <a:t>Там малины спелой сладость,</a:t>
            </a:r>
            <a:br>
              <a:rPr lang="ru-RU" sz="3200" b="1" dirty="0" smtClean="0">
                <a:solidFill>
                  <a:srgbClr val="FF0066"/>
                </a:solidFill>
              </a:rPr>
            </a:br>
            <a:r>
              <a:rPr lang="ru-RU" sz="3200" b="1" dirty="0" smtClean="0">
                <a:solidFill>
                  <a:srgbClr val="FF0066"/>
                </a:solidFill>
              </a:rPr>
              <a:t>Там грибов – не сосчитать!</a:t>
            </a:r>
            <a:br>
              <a:rPr lang="ru-RU" sz="3200" b="1" dirty="0" smtClean="0">
                <a:solidFill>
                  <a:srgbClr val="FF0066"/>
                </a:solidFill>
              </a:rPr>
            </a:br>
            <a:r>
              <a:rPr lang="ru-RU" sz="3200" b="1" dirty="0" smtClean="0">
                <a:solidFill>
                  <a:srgbClr val="FF0066"/>
                </a:solidFill>
              </a:rPr>
              <a:t>Детям в радость месяц </a:t>
            </a:r>
            <a:r>
              <a:rPr lang="ru-RU" sz="3200" b="1" dirty="0" smtClean="0">
                <a:solidFill>
                  <a:srgbClr val="FF0066"/>
                </a:solidFill>
              </a:rPr>
              <a:t>...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 </a:t>
            </a:r>
            <a:r>
              <a:rPr lang="ru-RU" sz="3200" b="1" dirty="0" smtClean="0">
                <a:solidFill>
                  <a:srgbClr val="FF0066"/>
                </a:solidFill>
              </a:rPr>
              <a:t>                             (</a:t>
            </a:r>
            <a:r>
              <a:rPr lang="ru-RU" sz="3200" b="1" dirty="0" smtClean="0">
                <a:solidFill>
                  <a:srgbClr val="FF0066"/>
                </a:solidFill>
              </a:rPr>
              <a:t>Август)</a:t>
            </a:r>
            <a:endParaRPr lang="ru-RU" sz="3200" b="1" dirty="0">
              <a:solidFill>
                <a:srgbClr val="FF0066"/>
              </a:solidFill>
            </a:endParaRPr>
          </a:p>
        </p:txBody>
      </p:sp>
      <p:pic>
        <p:nvPicPr>
          <p:cNvPr id="29698" name="Picture 2" descr="https://media2.24aul.ru/imgs/57983a1923bbeb5e90645d29/malina-na-varene-1-7899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3544"/>
            <a:ext cx="5148064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prekrasnij-mir.ru/uploads/gallery_photos/4891471267681lukoshko-s-gribamijpg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620688"/>
            <a:ext cx="4860032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204864"/>
            <a:ext cx="79563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33CC"/>
              </a:solidFill>
            </a:endParaRPr>
          </a:p>
          <a:p>
            <a:r>
              <a:rPr lang="ru-RU" sz="3200" b="1" dirty="0" smtClean="0">
                <a:solidFill>
                  <a:srgbClr val="0033CC"/>
                </a:solidFill>
              </a:rPr>
              <a:t>Собираем </a:t>
            </a:r>
            <a:r>
              <a:rPr lang="ru-RU" sz="3200" b="1" dirty="0" smtClean="0">
                <a:solidFill>
                  <a:srgbClr val="0033CC"/>
                </a:solidFill>
              </a:rPr>
              <a:t>в </a:t>
            </a:r>
            <a:r>
              <a:rPr lang="ru-RU" sz="3200" b="1" dirty="0" smtClean="0">
                <a:solidFill>
                  <a:srgbClr val="0033CC"/>
                </a:solidFill>
              </a:rPr>
              <a:t>августе урожай плодов</a:t>
            </a:r>
            <a:r>
              <a:rPr lang="ru-RU" sz="3200" b="1" dirty="0" smtClean="0">
                <a:solidFill>
                  <a:srgbClr val="0033CC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rgbClr val="0033CC"/>
                </a:solidFill>
              </a:rPr>
              <a:t>Много людям радости </a:t>
            </a:r>
            <a:r>
              <a:rPr lang="ru-RU" sz="3200" b="1" dirty="0" smtClean="0">
                <a:solidFill>
                  <a:srgbClr val="0033CC"/>
                </a:solidFill>
              </a:rPr>
              <a:t>после всех трудов</a:t>
            </a:r>
            <a:r>
              <a:rPr lang="ru-RU" sz="3200" b="1" dirty="0" smtClean="0">
                <a:solidFill>
                  <a:srgbClr val="0033CC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rgbClr val="0033CC"/>
                </a:solidFill>
              </a:rPr>
              <a:t>Солнце над просторными </a:t>
            </a:r>
            <a:endParaRPr lang="ru-RU" sz="3200" b="1" dirty="0" smtClean="0">
              <a:solidFill>
                <a:srgbClr val="0033CC"/>
              </a:solidFill>
            </a:endParaRPr>
          </a:p>
          <a:p>
            <a:r>
              <a:rPr lang="ru-RU" sz="3200" b="1" dirty="0" smtClean="0">
                <a:solidFill>
                  <a:srgbClr val="0033CC"/>
                </a:solidFill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</a:rPr>
              <a:t>              нивами </a:t>
            </a:r>
            <a:r>
              <a:rPr lang="ru-RU" sz="3200" b="1" dirty="0" smtClean="0">
                <a:solidFill>
                  <a:srgbClr val="0033CC"/>
                </a:solidFill>
              </a:rPr>
              <a:t>стоит,</a:t>
            </a:r>
          </a:p>
          <a:p>
            <a:r>
              <a:rPr lang="ru-RU" sz="3200" b="1" dirty="0" smtClean="0">
                <a:solidFill>
                  <a:srgbClr val="0033CC"/>
                </a:solidFill>
              </a:rPr>
              <a:t>И подсолнух зёрнами </a:t>
            </a:r>
            <a:endParaRPr lang="ru-RU" sz="3200" b="1" dirty="0" smtClean="0">
              <a:solidFill>
                <a:srgbClr val="0033CC"/>
              </a:solidFill>
            </a:endParaRPr>
          </a:p>
          <a:p>
            <a:r>
              <a:rPr lang="ru-RU" sz="3200" b="1" dirty="0" smtClean="0">
                <a:solidFill>
                  <a:srgbClr val="0033CC"/>
                </a:solidFill>
              </a:rPr>
              <a:t>            черными </a:t>
            </a:r>
            <a:r>
              <a:rPr lang="ru-RU" sz="3200" b="1" dirty="0" smtClean="0">
                <a:solidFill>
                  <a:srgbClr val="0033CC"/>
                </a:solidFill>
              </a:rPr>
              <a:t>набит.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28674" name="Picture 2" descr="http://kagalnitskievesti.ru/media/project_smi_259/48/aa/9b/c7/05/1d/oboi-pshenichnoe-pole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5040560" cy="2970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s://img.fonwall.ru/o/84/podsolnuh-zakat-gorizont-priro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657548"/>
            <a:ext cx="5076057" cy="3200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svoimi-rukami-da.ru/wp-content/uploads/2017/06/2017-06-28_165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0"/>
            <a:ext cx="3517681" cy="3185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Arial" charset="0"/>
                <a:cs typeface="Arial" charset="0"/>
              </a:rPr>
              <a:t>ЛЕТО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C0099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Arial" charset="0"/>
                <a:cs typeface="Arial" charset="0"/>
              </a:rPr>
              <a:t>НА КАРТИНАХ РУССКИХ ХУДОЖНИКОВ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2531" name="Picture 3" descr="http://funforkids.ru/art/summer/summer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53665"/>
            <a:ext cx="7564388" cy="5404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40466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Васнецов </a:t>
            </a:r>
            <a:r>
              <a:rPr lang="ru-RU" sz="3200" b="1" dirty="0" err="1" smtClean="0"/>
              <a:t>Аполлинарий</a:t>
            </a:r>
            <a:r>
              <a:rPr lang="ru-RU" sz="3200" b="1" dirty="0" smtClean="0"/>
              <a:t> Михайлович </a:t>
            </a:r>
            <a:r>
              <a:rPr lang="ru-RU" sz="3200" b="1" dirty="0" smtClean="0"/>
              <a:t>«В </a:t>
            </a:r>
            <a:r>
              <a:rPr lang="ru-RU" sz="3200" b="1" dirty="0" smtClean="0"/>
              <a:t>тени </a:t>
            </a:r>
            <a:r>
              <a:rPr lang="ru-RU" sz="3200" b="1" dirty="0" smtClean="0"/>
              <a:t>лип» Демьяново  1907г.</a:t>
            </a:r>
            <a:endParaRPr lang="ru-RU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://funforkids.ru/art/summer/summer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87323"/>
            <a:ext cx="8140452" cy="5770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Васнецов </a:t>
            </a:r>
            <a:r>
              <a:rPr lang="ru-RU" sz="3200" b="1" dirty="0" err="1" smtClean="0"/>
              <a:t>Аполлинарий</a:t>
            </a:r>
            <a:r>
              <a:rPr lang="ru-RU" sz="3200" b="1" dirty="0" smtClean="0"/>
              <a:t> Михайлович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«Летний пейзаж» 1902г.</a:t>
            </a:r>
            <a:endParaRPr lang="ru-RU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://funforkids.ru/art/summer/summer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568952" cy="5805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Васильев Федор Александрович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«Летний </a:t>
            </a:r>
            <a:r>
              <a:rPr lang="ru-RU" sz="3200" b="1" dirty="0" smtClean="0"/>
              <a:t>жаркий </a:t>
            </a:r>
            <a:r>
              <a:rPr lang="ru-RU" sz="3200" b="1" dirty="0" smtClean="0"/>
              <a:t>день» </a:t>
            </a:r>
            <a:r>
              <a:rPr lang="ru-RU" sz="3200" b="1" dirty="0" smtClean="0"/>
              <a:t>1869</a:t>
            </a:r>
            <a:endParaRPr lang="ru-RU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://funforkids.ru/art/summer/summer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9"/>
            <a:ext cx="7780412" cy="5877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Виноградов Сергей </a:t>
            </a:r>
            <a:r>
              <a:rPr lang="ru-RU" sz="3200" b="1" dirty="0" smtClean="0"/>
              <a:t>Арсеньевич </a:t>
            </a:r>
          </a:p>
          <a:p>
            <a:pPr algn="ctr"/>
            <a:r>
              <a:rPr lang="ru-RU" sz="3200" b="1" dirty="0" smtClean="0"/>
              <a:t>«Жаркий день» 1930г. </a:t>
            </a:r>
            <a:endParaRPr lang="ru-RU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://funforkids.ru/art/summer/summer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46975"/>
            <a:ext cx="7992888" cy="5711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Кустодиев Борис Михайлович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«После грозы» 1921г.</a:t>
            </a:r>
            <a:endParaRPr lang="ru-RU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://funforkids.ru/art/summer/summer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Саврасов Алексей Кондратьевич </a:t>
            </a:r>
            <a:r>
              <a:rPr lang="ru-RU" sz="3200" b="1" dirty="0" smtClean="0"/>
              <a:t>«Рожь» 1881г.</a:t>
            </a:r>
            <a:endParaRPr lang="ru-RU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://funforkids.ru/art/summer/summer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6903635" cy="5877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Саврасов Алексей Кондратьевич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«Летний пейзаж».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65212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Сколько солнца! Сколько света!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Сколько зелени кругом!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же это? Это лето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Наконец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спешит к нам в дом. </a:t>
            </a:r>
          </a:p>
          <a:p>
            <a:pPr algn="just"/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http://katyaburg.ru/sites/default/files/pictures/krasota_prirody/krasivoe_leto_solnce_foto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248" y="1556792"/>
            <a:ext cx="6768752" cy="5301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http://funforkids.ru/art/summer/summer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736" y="692696"/>
            <a:ext cx="8640744" cy="6165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Волков Ефим Ефимович </a:t>
            </a:r>
            <a:r>
              <a:rPr lang="ru-RU" sz="3200" b="1" dirty="0" smtClean="0"/>
              <a:t>«Поле ромашек»</a:t>
            </a:r>
            <a:endParaRPr lang="ru-RU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292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Пришел июнь, июнь, июнь.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В саду щебечут птицы,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На одуванчик только дунь -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И весь он разлетится.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://www.playcast.ru/uploads/2014/05/17/8615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724" y="1556792"/>
            <a:ext cx="7068277" cy="5301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9401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ИЮНЬ – первый месяц лета.</a:t>
            </a:r>
          </a:p>
          <a:p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 июнь - разноцвет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дня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свободного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нет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45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5085184"/>
            <a:ext cx="5148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Частые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туманы в июне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 обещают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урожай грибов.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http://belchas.by/Uploads/news/otdyh/13.08.16/senoko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445" y="0"/>
            <a:ext cx="4992555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img-b.photosight.ru/053/5560594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5398222" cy="393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9401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Расцвели в саду пионы,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 землянике — горок склоны.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Ветерок, прохладой дует,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Происходит всё в </a:t>
            </a:r>
            <a:r>
              <a:rPr lang="ru-RU" sz="3200" b="1" dirty="0" smtClean="0">
                <a:solidFill>
                  <a:srgbClr val="FF0000"/>
                </a:solidFill>
              </a:rPr>
              <a:t>...  (</a:t>
            </a:r>
            <a:r>
              <a:rPr lang="ru-RU" sz="3200" b="1" dirty="0" smtClean="0">
                <a:solidFill>
                  <a:srgbClr val="FF0000"/>
                </a:solidFill>
              </a:rPr>
              <a:t>Июне)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797152"/>
            <a:ext cx="55081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Что за месяц — </a:t>
            </a:r>
            <a:r>
              <a:rPr lang="ru-RU" sz="3200" b="1" dirty="0" err="1" smtClean="0">
                <a:solidFill>
                  <a:srgbClr val="FF0000"/>
                </a:solidFill>
              </a:rPr>
              <a:t>хлеборост</a:t>
            </a:r>
            <a:r>
              <a:rPr lang="ru-RU" sz="32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Колосится в поле рожь,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Самый длинный, день в году,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Так ведь это же </a:t>
            </a:r>
            <a:r>
              <a:rPr lang="ru-RU" sz="3200" b="1" dirty="0" smtClean="0">
                <a:solidFill>
                  <a:srgbClr val="FF0000"/>
                </a:solidFill>
              </a:rPr>
              <a:t>…  (Июнь)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://www.photoforum.ru/f/photo/000/697/697211_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139952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prizyvnikmoy.ru/_fr/9/3467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0"/>
            <a:ext cx="4139952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55801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Сенокос идет в июле,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Где-то гром ворчит порой.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И готов покинуть улей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Молодой пчелиный рой.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://culture29.ru/upload/iblock/dab/dab4385b6ea53c7a563310e587450d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849" y="0"/>
            <a:ext cx="4332151" cy="5157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pudmeda.com/images/2014/July/Foto/Roy/Roy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5425227" cy="4228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66978" y="6273225"/>
            <a:ext cx="5376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00B050"/>
                </a:solidFill>
              </a:rPr>
              <a:t>Июль – второй летний месяц</a:t>
            </a:r>
            <a:endParaRPr lang="ru-RU" sz="3200" b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Приметы июля: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4868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Ласточки задевают крыльями поверхность воды — к дождю.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211669"/>
            <a:ext cx="78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Утром нет росы – ночью будет дождь.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https://i.ytimg.com/vi/8XP3kLe-Rmg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9903" y="1124744"/>
            <a:ext cx="5444097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galerey-room.ru/images/215133_138678789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4630354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</a:rPr>
              <a:t>Что за месяц делит лето пополам?</a:t>
            </a:r>
            <a:br>
              <a:rPr lang="ru-RU" sz="3200" b="1" dirty="0" smtClean="0">
                <a:solidFill>
                  <a:srgbClr val="009900"/>
                </a:solidFill>
              </a:rPr>
            </a:br>
            <a:r>
              <a:rPr lang="ru-RU" sz="3200" b="1" dirty="0" smtClean="0">
                <a:solidFill>
                  <a:srgbClr val="009900"/>
                </a:solidFill>
              </a:rPr>
              <a:t>Половина лета здесь, другая там.</a:t>
            </a:r>
            <a:br>
              <a:rPr lang="ru-RU" sz="3200" b="1" dirty="0" smtClean="0">
                <a:solidFill>
                  <a:srgbClr val="009900"/>
                </a:solidFill>
              </a:rPr>
            </a:br>
            <a:r>
              <a:rPr lang="ru-RU" sz="3200" b="1" dirty="0" smtClean="0">
                <a:solidFill>
                  <a:srgbClr val="009900"/>
                </a:solidFill>
              </a:rPr>
              <a:t>Половина пролетела, половина только будет</a:t>
            </a:r>
            <a:br>
              <a:rPr lang="ru-RU" sz="3200" b="1" dirty="0" smtClean="0">
                <a:solidFill>
                  <a:srgbClr val="009900"/>
                </a:solidFill>
              </a:rPr>
            </a:br>
            <a:r>
              <a:rPr lang="ru-RU" sz="3200" b="1" dirty="0" smtClean="0">
                <a:solidFill>
                  <a:srgbClr val="009900"/>
                </a:solidFill>
              </a:rPr>
              <a:t>Будет море, будет солнце в месяце </a:t>
            </a:r>
            <a:r>
              <a:rPr lang="ru-RU" sz="3200" b="1" dirty="0" smtClean="0">
                <a:solidFill>
                  <a:srgbClr val="009900"/>
                </a:solidFill>
              </a:rPr>
              <a:t>... (</a:t>
            </a:r>
            <a:r>
              <a:rPr lang="ru-RU" sz="3200" b="1" dirty="0" smtClean="0">
                <a:solidFill>
                  <a:srgbClr val="009900"/>
                </a:solidFill>
              </a:rPr>
              <a:t>Июле)</a:t>
            </a:r>
            <a:endParaRPr lang="ru-RU" sz="3200" b="1" dirty="0">
              <a:solidFill>
                <a:srgbClr val="0099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4725144"/>
            <a:ext cx="60841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9900"/>
                </a:solidFill>
              </a:rPr>
              <a:t>Ароматен чай из липы!</a:t>
            </a:r>
          </a:p>
          <a:p>
            <a:pPr algn="r"/>
            <a:r>
              <a:rPr lang="ru-RU" sz="3200" b="1" dirty="0" smtClean="0">
                <a:solidFill>
                  <a:srgbClr val="009900"/>
                </a:solidFill>
              </a:rPr>
              <a:t>Мы её цветов могли бы</a:t>
            </a:r>
          </a:p>
          <a:p>
            <a:pPr algn="r"/>
            <a:r>
              <a:rPr lang="ru-RU" sz="3200" b="1" dirty="0" smtClean="0">
                <a:solidFill>
                  <a:srgbClr val="009900"/>
                </a:solidFill>
              </a:rPr>
              <a:t>Насушить хоть целый куль!</a:t>
            </a:r>
          </a:p>
          <a:p>
            <a:pPr algn="r"/>
            <a:r>
              <a:rPr lang="ru-RU" sz="3200" b="1" dirty="0" smtClean="0">
                <a:solidFill>
                  <a:srgbClr val="009900"/>
                </a:solidFill>
              </a:rPr>
              <a:t>Приходи скорей, ... </a:t>
            </a:r>
            <a:r>
              <a:rPr lang="ru-RU" sz="3200" b="1" dirty="0" smtClean="0">
                <a:solidFill>
                  <a:srgbClr val="009900"/>
                </a:solidFill>
              </a:rPr>
              <a:t> (Июль).</a:t>
            </a:r>
            <a:endParaRPr lang="ru-RU" sz="3200" b="1" dirty="0" smtClean="0">
              <a:solidFill>
                <a:srgbClr val="009900"/>
              </a:solidFill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52" name="Picture 4" descr="http://ladyflora.ru/wp-content/uploads/2017/11/199120506adaf08ed326551bbf9ac57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06693"/>
            <a:ext cx="4499992" cy="4051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uruto.ru/images/etointeresno3/cherno_more/%D0%A7%D1%91%D1%80%D0%BD%D0%BE%D0%B5_%D0%BC%D0%BE%D1%80%D0%B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969" y="2060848"/>
            <a:ext cx="4428519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coo.com/nature/SZ_186_CG_seasons_spring_summer/wallpapers/1024x768/%5Bwallcoo_com%5D_1_CG_seasons_spring_HS018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100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3399"/>
                </a:solidFill>
              </a:rPr>
              <a:t>Август – поспела пшеница,</a:t>
            </a:r>
            <a:br>
              <a:rPr lang="ru-RU" sz="3200" b="1" dirty="0" smtClean="0">
                <a:solidFill>
                  <a:srgbClr val="CC3399"/>
                </a:solidFill>
              </a:rPr>
            </a:br>
            <a:r>
              <a:rPr lang="ru-RU" sz="3200" b="1" dirty="0" smtClean="0">
                <a:solidFill>
                  <a:srgbClr val="CC3399"/>
                </a:solidFill>
              </a:rPr>
              <a:t>Август – созрели плоды.</a:t>
            </a:r>
            <a:br>
              <a:rPr lang="ru-RU" sz="3200" b="1" dirty="0" smtClean="0">
                <a:solidFill>
                  <a:srgbClr val="CC3399"/>
                </a:solidFill>
              </a:rPr>
            </a:br>
            <a:r>
              <a:rPr lang="ru-RU" sz="3200" b="1" dirty="0" smtClean="0">
                <a:solidFill>
                  <a:srgbClr val="CC3399"/>
                </a:solidFill>
              </a:rPr>
              <a:t>В августе новые птицы</a:t>
            </a:r>
            <a:br>
              <a:rPr lang="ru-RU" sz="3200" b="1" dirty="0" smtClean="0">
                <a:solidFill>
                  <a:srgbClr val="CC3399"/>
                </a:solidFill>
              </a:rPr>
            </a:br>
            <a:r>
              <a:rPr lang="ru-RU" sz="3200" b="1" dirty="0" smtClean="0">
                <a:solidFill>
                  <a:srgbClr val="CC3399"/>
                </a:solidFill>
              </a:rPr>
              <a:t>Песни поют с высоты.</a:t>
            </a:r>
            <a:endParaRPr lang="ru-RU" sz="3200" b="1" dirty="0">
              <a:solidFill>
                <a:srgbClr val="CC3399"/>
              </a:solidFill>
            </a:endParaRPr>
          </a:p>
        </p:txBody>
      </p:sp>
      <p:pic>
        <p:nvPicPr>
          <p:cNvPr id="1026" name="Picture 2" descr="https://www.nastol.com.ua/large/201706/232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0822" y="0"/>
            <a:ext cx="5163178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nim.net/wp-content/uploads/2015/12/3-%D1%81%D0%BF%D0%B5%D0%BB%D1%8B%D1%85-%D1%8F%D0%B1%D0%BB%D0%BE%D0%BA%D0%B0-%D0%BD%D0%B0-%D0%B2%D0%B5%D1%82%D0%BA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212977"/>
            <a:ext cx="6156176" cy="3645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297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Здравствуй, лето!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19</cp:revision>
  <dcterms:created xsi:type="dcterms:W3CDTF">2018-05-24T17:10:57Z</dcterms:created>
  <dcterms:modified xsi:type="dcterms:W3CDTF">2018-05-28T16:09:00Z</dcterms:modified>
</cp:coreProperties>
</file>