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6" r:id="rId11"/>
    <p:sldId id="267" r:id="rId12"/>
    <p:sldId id="268" r:id="rId13"/>
    <p:sldId id="274" r:id="rId14"/>
    <p:sldId id="277" r:id="rId15"/>
    <p:sldId id="269" r:id="rId16"/>
    <p:sldId id="270" r:id="rId17"/>
    <p:sldId id="271" r:id="rId18"/>
    <p:sldId id="272" r:id="rId19"/>
    <p:sldId id="273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0066"/>
    <a:srgbClr val="0033CC"/>
    <a:srgbClr val="FF0000"/>
    <a:srgbClr val="CC3399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-dlya-prezentacii-vesna-11.jpg?ver=3.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1556792"/>
            <a:ext cx="82296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Здравствуй, лето!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3068960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7704" y="0"/>
            <a:ext cx="58353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</a:rPr>
              <a:t>Август – последний месяц лета.</a:t>
            </a:r>
            <a:endParaRPr lang="ru-RU" sz="3200" b="1" u="sng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764704"/>
            <a:ext cx="42666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Много гроз в августе </a:t>
            </a:r>
            <a:r>
              <a:rPr lang="ru-RU" sz="3200" b="1" dirty="0" smtClean="0">
                <a:solidFill>
                  <a:srgbClr val="FF0000"/>
                </a:solidFill>
              </a:rPr>
              <a:t>– 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к </a:t>
            </a:r>
            <a:r>
              <a:rPr lang="ru-RU" sz="3200" b="1" dirty="0" smtClean="0">
                <a:solidFill>
                  <a:srgbClr val="FF0000"/>
                </a:solidFill>
              </a:rPr>
              <a:t>длительной осени.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4993" y="5301208"/>
            <a:ext cx="456900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3200" b="1" dirty="0" smtClean="0">
                <a:solidFill>
                  <a:srgbClr val="FF0000"/>
                </a:solidFill>
              </a:rPr>
              <a:t>В августе дуб </a:t>
            </a:r>
            <a:r>
              <a:rPr lang="ru-RU" sz="3200" b="1" dirty="0" smtClean="0">
                <a:solidFill>
                  <a:srgbClr val="FF0000"/>
                </a:solidFill>
              </a:rPr>
              <a:t>желудями </a:t>
            </a:r>
          </a:p>
          <a:p>
            <a:pPr algn="r"/>
            <a:r>
              <a:rPr lang="ru-RU" sz="3200" b="1" dirty="0" smtClean="0">
                <a:solidFill>
                  <a:srgbClr val="FF0000"/>
                </a:solidFill>
              </a:rPr>
              <a:t>богат – к урожаю.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30722" name="Picture 2" descr="http://zoozel.ru/gallery/images/1779169_groza-i-molniya-risuno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7222" y="548679"/>
            <a:ext cx="5496778" cy="3772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http://sadivo.com.ua/images/thumbs/1202_1000_0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80928"/>
            <a:ext cx="4932040" cy="40770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892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66"/>
                </a:solidFill>
              </a:rPr>
              <a:t>В летний лес пойдём гулять.</a:t>
            </a:r>
            <a:br>
              <a:rPr lang="ru-RU" sz="3200" b="1" dirty="0" smtClean="0">
                <a:solidFill>
                  <a:srgbClr val="FF0066"/>
                </a:solidFill>
              </a:rPr>
            </a:br>
            <a:r>
              <a:rPr lang="ru-RU" sz="3200" b="1" dirty="0" smtClean="0">
                <a:solidFill>
                  <a:srgbClr val="FF0066"/>
                </a:solidFill>
              </a:rPr>
              <a:t>Там малины спелой сладость,</a:t>
            </a:r>
            <a:br>
              <a:rPr lang="ru-RU" sz="3200" b="1" dirty="0" smtClean="0">
                <a:solidFill>
                  <a:srgbClr val="FF0066"/>
                </a:solidFill>
              </a:rPr>
            </a:br>
            <a:r>
              <a:rPr lang="ru-RU" sz="3200" b="1" dirty="0" smtClean="0">
                <a:solidFill>
                  <a:srgbClr val="FF0066"/>
                </a:solidFill>
              </a:rPr>
              <a:t>Там грибов – не сосчитать!</a:t>
            </a:r>
            <a:br>
              <a:rPr lang="ru-RU" sz="3200" b="1" dirty="0" smtClean="0">
                <a:solidFill>
                  <a:srgbClr val="FF0066"/>
                </a:solidFill>
              </a:rPr>
            </a:br>
            <a:r>
              <a:rPr lang="ru-RU" sz="3200" b="1" dirty="0" smtClean="0">
                <a:solidFill>
                  <a:srgbClr val="FF0066"/>
                </a:solidFill>
              </a:rPr>
              <a:t>Детям в радость месяц </a:t>
            </a:r>
            <a:r>
              <a:rPr lang="ru-RU" sz="3200" b="1" dirty="0" smtClean="0">
                <a:solidFill>
                  <a:srgbClr val="FF0066"/>
                </a:solidFill>
              </a:rPr>
              <a:t>...</a:t>
            </a:r>
          </a:p>
          <a:p>
            <a:r>
              <a:rPr lang="ru-RU" sz="3200" b="1" dirty="0" smtClean="0">
                <a:solidFill>
                  <a:srgbClr val="FF0066"/>
                </a:solidFill>
              </a:rPr>
              <a:t> </a:t>
            </a:r>
            <a:r>
              <a:rPr lang="ru-RU" sz="3200" b="1" dirty="0" smtClean="0">
                <a:solidFill>
                  <a:srgbClr val="FF0066"/>
                </a:solidFill>
              </a:rPr>
              <a:t>                             (</a:t>
            </a:r>
            <a:r>
              <a:rPr lang="ru-RU" sz="3200" b="1" dirty="0" smtClean="0">
                <a:solidFill>
                  <a:srgbClr val="FF0066"/>
                </a:solidFill>
              </a:rPr>
              <a:t>Август)</a:t>
            </a:r>
            <a:endParaRPr lang="ru-RU" sz="3200" b="1" dirty="0">
              <a:solidFill>
                <a:srgbClr val="FF0066"/>
              </a:solidFill>
            </a:endParaRPr>
          </a:p>
        </p:txBody>
      </p:sp>
      <p:pic>
        <p:nvPicPr>
          <p:cNvPr id="29698" name="Picture 2" descr="https://media2.24aul.ru/imgs/57983a1923bbeb5e90645d29/malina-na-varene-1-78992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53544"/>
            <a:ext cx="5148064" cy="41044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http://prekrasnij-mir.ru/uploads/gallery_photos/4891471267681lukoshko-s-gribamijpg1024x7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620688"/>
            <a:ext cx="4860032" cy="4032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204864"/>
            <a:ext cx="79563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rgbClr val="0033CC"/>
              </a:solidFill>
            </a:endParaRPr>
          </a:p>
          <a:p>
            <a:r>
              <a:rPr lang="ru-RU" sz="3200" b="1" dirty="0" smtClean="0">
                <a:solidFill>
                  <a:srgbClr val="0033CC"/>
                </a:solidFill>
              </a:rPr>
              <a:t>Собираем </a:t>
            </a:r>
            <a:r>
              <a:rPr lang="ru-RU" sz="3200" b="1" dirty="0" smtClean="0">
                <a:solidFill>
                  <a:srgbClr val="0033CC"/>
                </a:solidFill>
              </a:rPr>
              <a:t>в </a:t>
            </a:r>
            <a:r>
              <a:rPr lang="ru-RU" sz="3200" b="1" dirty="0" smtClean="0">
                <a:solidFill>
                  <a:srgbClr val="0033CC"/>
                </a:solidFill>
              </a:rPr>
              <a:t>августе урожай плодов</a:t>
            </a:r>
            <a:r>
              <a:rPr lang="ru-RU" sz="3200" b="1" dirty="0" smtClean="0">
                <a:solidFill>
                  <a:srgbClr val="0033CC"/>
                </a:solidFill>
              </a:rPr>
              <a:t>.</a:t>
            </a:r>
          </a:p>
          <a:p>
            <a:r>
              <a:rPr lang="ru-RU" sz="3200" b="1" dirty="0" smtClean="0">
                <a:solidFill>
                  <a:srgbClr val="0033CC"/>
                </a:solidFill>
              </a:rPr>
              <a:t>Много людям радости </a:t>
            </a:r>
            <a:r>
              <a:rPr lang="ru-RU" sz="3200" b="1" dirty="0" smtClean="0">
                <a:solidFill>
                  <a:srgbClr val="0033CC"/>
                </a:solidFill>
              </a:rPr>
              <a:t>после всех трудов</a:t>
            </a:r>
            <a:r>
              <a:rPr lang="ru-RU" sz="3200" b="1" dirty="0" smtClean="0">
                <a:solidFill>
                  <a:srgbClr val="0033CC"/>
                </a:solidFill>
              </a:rPr>
              <a:t>.</a:t>
            </a:r>
          </a:p>
          <a:p>
            <a:r>
              <a:rPr lang="ru-RU" sz="3200" b="1" dirty="0" smtClean="0">
                <a:solidFill>
                  <a:srgbClr val="0033CC"/>
                </a:solidFill>
              </a:rPr>
              <a:t>Солнце над просторными </a:t>
            </a:r>
            <a:endParaRPr lang="ru-RU" sz="3200" b="1" dirty="0" smtClean="0">
              <a:solidFill>
                <a:srgbClr val="0033CC"/>
              </a:solidFill>
            </a:endParaRPr>
          </a:p>
          <a:p>
            <a:r>
              <a:rPr lang="ru-RU" sz="3200" b="1" dirty="0" smtClean="0">
                <a:solidFill>
                  <a:srgbClr val="0033CC"/>
                </a:solidFill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</a:rPr>
              <a:t>              нивами </a:t>
            </a:r>
            <a:r>
              <a:rPr lang="ru-RU" sz="3200" b="1" dirty="0" smtClean="0">
                <a:solidFill>
                  <a:srgbClr val="0033CC"/>
                </a:solidFill>
              </a:rPr>
              <a:t>стоит,</a:t>
            </a:r>
          </a:p>
          <a:p>
            <a:r>
              <a:rPr lang="ru-RU" sz="3200" b="1" dirty="0" smtClean="0">
                <a:solidFill>
                  <a:srgbClr val="0033CC"/>
                </a:solidFill>
              </a:rPr>
              <a:t>И подсолнух зёрнами </a:t>
            </a:r>
            <a:endParaRPr lang="ru-RU" sz="3200" b="1" dirty="0" smtClean="0">
              <a:solidFill>
                <a:srgbClr val="0033CC"/>
              </a:solidFill>
            </a:endParaRPr>
          </a:p>
          <a:p>
            <a:r>
              <a:rPr lang="ru-RU" sz="3200" b="1" dirty="0" smtClean="0">
                <a:solidFill>
                  <a:srgbClr val="0033CC"/>
                </a:solidFill>
              </a:rPr>
              <a:t>            черными </a:t>
            </a:r>
            <a:r>
              <a:rPr lang="ru-RU" sz="3200" b="1" dirty="0" smtClean="0">
                <a:solidFill>
                  <a:srgbClr val="0033CC"/>
                </a:solidFill>
              </a:rPr>
              <a:t>набит.</a:t>
            </a:r>
            <a:endParaRPr lang="ru-RU" sz="3200" b="1" dirty="0">
              <a:solidFill>
                <a:srgbClr val="0033CC"/>
              </a:solidFill>
            </a:endParaRPr>
          </a:p>
        </p:txBody>
      </p:sp>
      <p:pic>
        <p:nvPicPr>
          <p:cNvPr id="28674" name="Picture 2" descr="http://kagalnitskievesti.ru/media/project_smi_259/48/aa/9b/c7/05/1d/oboi-pshenichnoe-pole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5040560" cy="29700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https://img.fonwall.ru/o/84/podsolnuh-zakat-gorizont-priro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657548"/>
            <a:ext cx="5076057" cy="32004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8" name="Picture 6" descr="http://svoimi-rukami-da.ru/wp-content/uploads/2017/06/2017-06-28_1656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0"/>
            <a:ext cx="3517681" cy="31855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" charset="0"/>
                <a:cs typeface="Arial" charset="0"/>
              </a:rPr>
              <a:t>ЛЕТО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" charset="0"/>
                <a:cs typeface="Arial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" charset="0"/>
                <a:cs typeface="Arial" charset="0"/>
              </a:rPr>
              <a:t>НА КАРТИНАХ РУССКИХ ХУДОЖНИКОВ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C0099"/>
                </a:solidFill>
                <a:effectLst/>
                <a:latin typeface="Arial" charset="0"/>
                <a:cs typeface="Arial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C0099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2531" name="Picture 3" descr="http://funforkids.ru/art/summer/summer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53665"/>
            <a:ext cx="7564388" cy="54043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0" y="40466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Васнецов </a:t>
            </a:r>
            <a:r>
              <a:rPr lang="ru-RU" sz="3200" b="1" dirty="0" err="1" smtClean="0"/>
              <a:t>Аполлинарий</a:t>
            </a:r>
            <a:r>
              <a:rPr lang="ru-RU" sz="3200" b="1" dirty="0" smtClean="0"/>
              <a:t> Михайлович </a:t>
            </a:r>
            <a:r>
              <a:rPr lang="ru-RU" sz="3200" b="1" dirty="0" smtClean="0"/>
              <a:t>«В </a:t>
            </a:r>
            <a:r>
              <a:rPr lang="ru-RU" sz="3200" b="1" dirty="0" smtClean="0"/>
              <a:t>тени </a:t>
            </a:r>
            <a:r>
              <a:rPr lang="ru-RU" sz="3200" b="1" dirty="0" smtClean="0"/>
              <a:t>лип» Демьяново  1907г.</a:t>
            </a:r>
            <a:endParaRPr lang="ru-RU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0" name="Picture 2" descr="http://funforkids.ru/art/summer/summer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87323"/>
            <a:ext cx="8140452" cy="57706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Васнецов </a:t>
            </a:r>
            <a:r>
              <a:rPr lang="ru-RU" sz="3200" b="1" dirty="0" err="1" smtClean="0"/>
              <a:t>Аполлинарий</a:t>
            </a:r>
            <a:r>
              <a:rPr lang="ru-RU" sz="3200" b="1" dirty="0" smtClean="0"/>
              <a:t> Михайлович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«Летний пейзаж» 1902г.</a:t>
            </a:r>
            <a:endParaRPr lang="ru-RU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http://funforkids.ru/art/summer/summer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8568952" cy="5805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Васильев Федор Александрович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«Летний </a:t>
            </a:r>
            <a:r>
              <a:rPr lang="ru-RU" sz="3200" b="1" dirty="0" smtClean="0"/>
              <a:t>жаркий </a:t>
            </a:r>
            <a:r>
              <a:rPr lang="ru-RU" sz="3200" b="1" dirty="0" smtClean="0"/>
              <a:t>день» </a:t>
            </a:r>
            <a:r>
              <a:rPr lang="ru-RU" sz="3200" b="1" dirty="0" smtClean="0"/>
              <a:t>1869</a:t>
            </a:r>
            <a:endParaRPr lang="ru-RU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6" name="Picture 2" descr="http://funforkids.ru/art/summer/summer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80729"/>
            <a:ext cx="7780412" cy="5877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Виноградов Сергей </a:t>
            </a:r>
            <a:r>
              <a:rPr lang="ru-RU" sz="3200" b="1" dirty="0" smtClean="0"/>
              <a:t>Арсеньевич </a:t>
            </a:r>
          </a:p>
          <a:p>
            <a:pPr algn="ctr"/>
            <a:r>
              <a:rPr lang="ru-RU" sz="3200" b="1" dirty="0" smtClean="0"/>
              <a:t>«Жаркий день» 1930г. </a:t>
            </a:r>
            <a:endParaRPr lang="ru-RU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http://funforkids.ru/art/summer/summer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46975"/>
            <a:ext cx="7992888" cy="5711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896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Кустодиев Борис Михайлович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«После грозы» 1921г.</a:t>
            </a:r>
            <a:endParaRPr lang="ru-RU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http://funforkids.ru/art/summer/summer0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Саврасов Алексей Кондратьевич </a:t>
            </a:r>
            <a:r>
              <a:rPr lang="ru-RU" sz="3200" b="1" dirty="0" smtClean="0"/>
              <a:t>«Рожь» 1881г.</a:t>
            </a:r>
            <a:endParaRPr lang="ru-RU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http://funforkids.ru/art/summer/summer0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980728"/>
            <a:ext cx="6903635" cy="5877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Саврасов Алексей Кондратьевич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«Летний пейзаж».</a:t>
            </a:r>
            <a:endParaRPr lang="ru-RU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65212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Сколько солнца! Сколько света!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Сколько зелени кругом!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Что же это? Это лето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Наконец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спешит к нам в дом. </a:t>
            </a:r>
          </a:p>
          <a:p>
            <a:pPr algn="just"/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just"/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4" name="Picture 2" descr="http://katyaburg.ru/sites/default/files/pictures/krasota_prirody/krasivoe_leto_solnce_foto_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75248" y="1556792"/>
            <a:ext cx="6768752" cy="5301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1746" name="Picture 2" descr="http://funforkids.ru/art/summer/summer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736" y="692696"/>
            <a:ext cx="8640744" cy="6165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Волков Ефим Ефимович </a:t>
            </a:r>
            <a:r>
              <a:rPr lang="ru-RU" sz="3200" b="1" dirty="0" smtClean="0"/>
              <a:t>«Поле ромашек»</a:t>
            </a:r>
            <a:endParaRPr lang="ru-RU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332656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2920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Пришел июнь, июнь, июнь.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В саду щебечут птицы,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На одуванчик только дунь -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И весь он разлетится.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7170" name="Picture 2" descr="http://www.playcast.ru/uploads/2014/05/17/86155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5724" y="1556792"/>
            <a:ext cx="7068277" cy="5301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594015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chemeClr val="accent2">
                    <a:lumMod val="75000"/>
                  </a:schemeClr>
                </a:solidFill>
              </a:rPr>
              <a:t>ИЮНЬ – первый месяц лета.</a:t>
            </a:r>
          </a:p>
          <a:p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В июнь - разноцвет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дня 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свободного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нет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  <a:p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196752"/>
            <a:ext cx="457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5936" y="5085184"/>
            <a:ext cx="51480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Частые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туманы в июне 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   обещают 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урожай грибов.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 descr="http://belchas.by/Uploads/news/otdyh/13.08.16/senokos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1445" y="0"/>
            <a:ext cx="4992555" cy="37444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http://img-b.photosight.ru/053/5560594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24944"/>
            <a:ext cx="5398222" cy="3933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59401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Расцвели в саду пионы,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В землянике — горок склоны.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Ветерок, прохладой дует,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Происходит всё в </a:t>
            </a:r>
            <a:r>
              <a:rPr lang="ru-RU" sz="3200" b="1" dirty="0" smtClean="0">
                <a:solidFill>
                  <a:srgbClr val="FF0000"/>
                </a:solidFill>
              </a:rPr>
              <a:t>...  (</a:t>
            </a:r>
            <a:r>
              <a:rPr lang="ru-RU" sz="3200" b="1" dirty="0" smtClean="0">
                <a:solidFill>
                  <a:srgbClr val="FF0000"/>
                </a:solidFill>
              </a:rPr>
              <a:t>Июне)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4797152"/>
            <a:ext cx="55081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Что за месяц — </a:t>
            </a:r>
            <a:r>
              <a:rPr lang="ru-RU" sz="3200" b="1" dirty="0" err="1" smtClean="0">
                <a:solidFill>
                  <a:srgbClr val="FF0000"/>
                </a:solidFill>
              </a:rPr>
              <a:t>хлеборост</a:t>
            </a:r>
            <a:r>
              <a:rPr lang="ru-RU" sz="3200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Колосится в поле рожь,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Самый длинный, день в году,</a:t>
            </a:r>
          </a:p>
          <a:p>
            <a:r>
              <a:rPr lang="ru-RU" sz="3200" b="1" dirty="0" smtClean="0">
                <a:solidFill>
                  <a:srgbClr val="FF0000"/>
                </a:solidFill>
              </a:rPr>
              <a:t>Так ведь это же </a:t>
            </a:r>
            <a:r>
              <a:rPr lang="ru-RU" sz="3200" b="1" dirty="0" smtClean="0">
                <a:solidFill>
                  <a:srgbClr val="FF0000"/>
                </a:solidFill>
              </a:rPr>
              <a:t>…  (Июнь)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/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http://www.photoforum.ru/f/photo/000/697/697211_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4139952" cy="40324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http://prizyvnikmoy.ru/_fr/9/34676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0"/>
            <a:ext cx="4139952" cy="360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188640"/>
            <a:ext cx="55801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</a:rPr>
              <a:t>Сенокос идет в июле,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Где-то гром ворчит порой.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И готов покинуть улей</a:t>
            </a:r>
            <a:br>
              <a:rPr lang="ru-RU" sz="3200" b="1" dirty="0" smtClean="0">
                <a:solidFill>
                  <a:srgbClr val="00B050"/>
                </a:solidFill>
              </a:rPr>
            </a:br>
            <a:r>
              <a:rPr lang="ru-RU" sz="3200" b="1" dirty="0" smtClean="0">
                <a:solidFill>
                  <a:srgbClr val="00B050"/>
                </a:solidFill>
              </a:rPr>
              <a:t>Молодой пчелиный рой.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4098" name="Picture 2" descr="http://culture29.ru/upload/iblock/dab/dab4385b6ea53c7a563310e587450d6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1849" y="0"/>
            <a:ext cx="4332151" cy="5157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http://pudmeda.com/images/2014/July/Foto/Roy/Roy-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20888"/>
            <a:ext cx="5425227" cy="42284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866978" y="6273225"/>
            <a:ext cx="5376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00B050"/>
                </a:solidFill>
              </a:rPr>
              <a:t>Июль – второй летний месяц</a:t>
            </a:r>
            <a:endParaRPr lang="ru-RU" sz="3200" b="1" u="sng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Приметы июля:</a:t>
            </a:r>
            <a:endParaRPr lang="ru-RU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4868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Ласточки задевают крыльями поверхность воды — к дождю.</a:t>
            </a: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6211669"/>
            <a:ext cx="7812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Утром нет росы – ночью будет дождь.</a:t>
            </a:r>
            <a:endParaRPr lang="ru-RU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074" name="Picture 2" descr="https://i.ytimg.com/vi/8XP3kLe-Rmg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9903" y="1124744"/>
            <a:ext cx="5444097" cy="316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://galerey-room.ru/images/215133_138678789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492896"/>
            <a:ext cx="4630354" cy="3816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9900"/>
                </a:solidFill>
              </a:rPr>
              <a:t>Что за месяц делит лето пополам?</a:t>
            </a:r>
            <a:br>
              <a:rPr lang="ru-RU" sz="3200" b="1" dirty="0" smtClean="0">
                <a:solidFill>
                  <a:srgbClr val="009900"/>
                </a:solidFill>
              </a:rPr>
            </a:br>
            <a:r>
              <a:rPr lang="ru-RU" sz="3200" b="1" dirty="0" smtClean="0">
                <a:solidFill>
                  <a:srgbClr val="009900"/>
                </a:solidFill>
              </a:rPr>
              <a:t>Половина лета здесь, другая там.</a:t>
            </a:r>
            <a:br>
              <a:rPr lang="ru-RU" sz="3200" b="1" dirty="0" smtClean="0">
                <a:solidFill>
                  <a:srgbClr val="009900"/>
                </a:solidFill>
              </a:rPr>
            </a:br>
            <a:r>
              <a:rPr lang="ru-RU" sz="3200" b="1" dirty="0" smtClean="0">
                <a:solidFill>
                  <a:srgbClr val="009900"/>
                </a:solidFill>
              </a:rPr>
              <a:t>Половина пролетела, половина только будет</a:t>
            </a:r>
            <a:br>
              <a:rPr lang="ru-RU" sz="3200" b="1" dirty="0" smtClean="0">
                <a:solidFill>
                  <a:srgbClr val="009900"/>
                </a:solidFill>
              </a:rPr>
            </a:br>
            <a:r>
              <a:rPr lang="ru-RU" sz="3200" b="1" dirty="0" smtClean="0">
                <a:solidFill>
                  <a:srgbClr val="009900"/>
                </a:solidFill>
              </a:rPr>
              <a:t>Будет море, будет солнце в месяце </a:t>
            </a:r>
            <a:r>
              <a:rPr lang="ru-RU" sz="3200" b="1" dirty="0" smtClean="0">
                <a:solidFill>
                  <a:srgbClr val="009900"/>
                </a:solidFill>
              </a:rPr>
              <a:t>... (</a:t>
            </a:r>
            <a:r>
              <a:rPr lang="ru-RU" sz="3200" b="1" dirty="0" smtClean="0">
                <a:solidFill>
                  <a:srgbClr val="009900"/>
                </a:solidFill>
              </a:rPr>
              <a:t>Июле)</a:t>
            </a:r>
            <a:endParaRPr lang="ru-RU" sz="3200" b="1" dirty="0">
              <a:solidFill>
                <a:srgbClr val="0099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4725144"/>
            <a:ext cx="608416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9900"/>
                </a:solidFill>
              </a:rPr>
              <a:t>Ароматен чай из липы!</a:t>
            </a:r>
          </a:p>
          <a:p>
            <a:pPr algn="r"/>
            <a:r>
              <a:rPr lang="ru-RU" sz="3200" b="1" dirty="0" smtClean="0">
                <a:solidFill>
                  <a:srgbClr val="009900"/>
                </a:solidFill>
              </a:rPr>
              <a:t>Мы её цветов могли бы</a:t>
            </a:r>
          </a:p>
          <a:p>
            <a:pPr algn="r"/>
            <a:r>
              <a:rPr lang="ru-RU" sz="3200" b="1" dirty="0" smtClean="0">
                <a:solidFill>
                  <a:srgbClr val="009900"/>
                </a:solidFill>
              </a:rPr>
              <a:t>Насушить хоть целый куль!</a:t>
            </a:r>
          </a:p>
          <a:p>
            <a:pPr algn="r"/>
            <a:r>
              <a:rPr lang="ru-RU" sz="3200" b="1" dirty="0" smtClean="0">
                <a:solidFill>
                  <a:srgbClr val="009900"/>
                </a:solidFill>
              </a:rPr>
              <a:t>Приходи скорей, ... </a:t>
            </a:r>
            <a:r>
              <a:rPr lang="ru-RU" sz="3200" b="1" dirty="0" smtClean="0">
                <a:solidFill>
                  <a:srgbClr val="009900"/>
                </a:solidFill>
              </a:rPr>
              <a:t> (Июль).</a:t>
            </a:r>
            <a:endParaRPr lang="ru-RU" sz="3200" b="1" dirty="0" smtClean="0">
              <a:solidFill>
                <a:srgbClr val="009900"/>
              </a:solidFill>
            </a:endParaRP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052" name="Picture 4" descr="http://ladyflora.ru/wp-content/uploads/2017/11/199120506adaf08ed326551bbf9ac57b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06693"/>
            <a:ext cx="4499992" cy="40513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s://uruto.ru/images/etointeresno3/cherno_more/%D0%A7%D1%91%D1%80%D0%BD%D0%BE%D0%B5_%D0%BC%D0%BE%D1%80%D0%B5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969" y="2060848"/>
            <a:ext cx="4428519" cy="28083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wallcoo.com/nature/SZ_186_CG_seasons_spring_summer/wallpapers/1024x768/%5Bwallcoo_com%5D_1_CG_seasons_spring_HS018_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1003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C3399"/>
                </a:solidFill>
              </a:rPr>
              <a:t>Август – поспела пшеница,</a:t>
            </a:r>
            <a:br>
              <a:rPr lang="ru-RU" sz="3200" b="1" dirty="0" smtClean="0">
                <a:solidFill>
                  <a:srgbClr val="CC3399"/>
                </a:solidFill>
              </a:rPr>
            </a:br>
            <a:r>
              <a:rPr lang="ru-RU" sz="3200" b="1" dirty="0" smtClean="0">
                <a:solidFill>
                  <a:srgbClr val="CC3399"/>
                </a:solidFill>
              </a:rPr>
              <a:t>Август – созрели плоды.</a:t>
            </a:r>
            <a:br>
              <a:rPr lang="ru-RU" sz="3200" b="1" dirty="0" smtClean="0">
                <a:solidFill>
                  <a:srgbClr val="CC3399"/>
                </a:solidFill>
              </a:rPr>
            </a:br>
            <a:r>
              <a:rPr lang="ru-RU" sz="3200" b="1" dirty="0" smtClean="0">
                <a:solidFill>
                  <a:srgbClr val="CC3399"/>
                </a:solidFill>
              </a:rPr>
              <a:t>В августе новые птицы</a:t>
            </a:r>
            <a:br>
              <a:rPr lang="ru-RU" sz="3200" b="1" dirty="0" smtClean="0">
                <a:solidFill>
                  <a:srgbClr val="CC3399"/>
                </a:solidFill>
              </a:rPr>
            </a:br>
            <a:r>
              <a:rPr lang="ru-RU" sz="3200" b="1" dirty="0" smtClean="0">
                <a:solidFill>
                  <a:srgbClr val="CC3399"/>
                </a:solidFill>
              </a:rPr>
              <a:t>Песни поют с высоты.</a:t>
            </a:r>
            <a:endParaRPr lang="ru-RU" sz="3200" b="1" dirty="0">
              <a:solidFill>
                <a:srgbClr val="CC3399"/>
              </a:solidFill>
            </a:endParaRPr>
          </a:p>
        </p:txBody>
      </p:sp>
      <p:pic>
        <p:nvPicPr>
          <p:cNvPr id="1026" name="Picture 2" descr="https://www.nastol.com.ua/large/201706/2326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0822" y="0"/>
            <a:ext cx="5163178" cy="43204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snim.net/wp-content/uploads/2015/12/3-%D1%81%D0%BF%D0%B5%D0%BB%D1%8B%D1%85-%D1%8F%D0%B1%D0%BB%D0%BE%D0%BA%D0%B0-%D0%BD%D0%B0-%D0%B2%D0%B5%D1%82%D0%BA%D0%B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3212977"/>
            <a:ext cx="6156176" cy="3645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297</Words>
  <Application>Microsoft Office PowerPoint</Application>
  <PresentationFormat>Экран (4:3)</PresentationFormat>
  <Paragraphs>73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Здравствуй, лето!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19</cp:revision>
  <dcterms:created xsi:type="dcterms:W3CDTF">2018-05-24T17:10:57Z</dcterms:created>
  <dcterms:modified xsi:type="dcterms:W3CDTF">2018-05-28T16:09:00Z</dcterms:modified>
</cp:coreProperties>
</file>