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404" r:id="rId3"/>
    <p:sldId id="28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6" r:id="rId17"/>
    <p:sldId id="375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6" r:id="rId27"/>
    <p:sldId id="387" r:id="rId28"/>
    <p:sldId id="388" r:id="rId29"/>
    <p:sldId id="389" r:id="rId30"/>
    <p:sldId id="391" r:id="rId31"/>
    <p:sldId id="392" r:id="rId32"/>
    <p:sldId id="390" r:id="rId33"/>
    <p:sldId id="395" r:id="rId34"/>
    <p:sldId id="396" r:id="rId35"/>
    <p:sldId id="398" r:id="rId36"/>
    <p:sldId id="399" r:id="rId37"/>
    <p:sldId id="400" r:id="rId38"/>
    <p:sldId id="397" r:id="rId39"/>
    <p:sldId id="393" r:id="rId40"/>
    <p:sldId id="394" r:id="rId41"/>
    <p:sldId id="385" r:id="rId42"/>
    <p:sldId id="405" r:id="rId43"/>
    <p:sldId id="403" r:id="rId4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6" autoAdjust="0"/>
    <p:restoredTop sz="94280" autoAdjust="0"/>
  </p:normalViewPr>
  <p:slideViewPr>
    <p:cSldViewPr showGuides="1">
      <p:cViewPr varScale="1">
        <p:scale>
          <a:sx n="69" d="100"/>
          <a:sy n="69" d="100"/>
        </p:scale>
        <p:origin x="1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9EA03-292C-48A8-A03C-68B7EE923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D92EF0-45C5-487E-808D-7CD0166EB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F6A6A1-96C8-4AEF-865A-3AFEB957A6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89F1DF-FF34-4B17-B2BC-B226C718D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7CF128-32D6-4C11-ACEE-04860E267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93EB9-DB91-4192-A6AF-F4BD0DB9C6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28970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21AD3-C345-4AE5-AEFF-0D1A3CF4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2B7C3F-1EDA-468D-91AF-E0E45D36A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5FF953-58D9-4741-9BAF-ED7DF3415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CBAC9-F5FB-4A2D-A61C-02BEDED3E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E4212D-DD96-4C67-B84C-364EFA3C57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3AD8A-C973-4406-9D88-97D569577A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5973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F1DD8A-EC4C-4575-86B2-BC5767F14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BAE664-F3F1-4A72-8CE0-BD3AF68B0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31453-B719-4B5B-BB1F-6A0E5DB9C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FC2B87-33B2-4D06-A3A2-C10486DA06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7FD262-438A-4BA1-9819-75E8F511AE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801A3-8E3B-4C70-A5DB-B6D84B50D2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82698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DF9F0-FD8D-4305-BDF6-8FEE7A11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9E26DA-3909-4FF3-B36D-153E471A3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2DA805-7FE5-4A9B-9005-E88D1151CC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EF4AA-088F-497B-8350-6EC07BDA9B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281588-F1D5-4491-984D-0D89BD2A0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9999-E3A9-49EA-BA87-83AE047752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834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3BE0E-A8B5-461B-AA24-C3F7078B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B2B621-FD81-4ED4-B0E8-C1E9DC392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DB8140-51F5-42A5-B5CC-816BEE4E1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0581B7-6C00-405A-AC9E-F3CD5F782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C7CBEE-6C01-4C86-961C-38EDD4549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CDC75-8281-475A-91D7-1208D5C4A0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70066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89026-9696-45F0-9639-2BA3FF65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8E259D-5D30-47E3-948C-A067406C3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4E3B9C-B950-4149-B5FC-08E50A1E6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0F16B-E530-483E-8A62-0C9F39152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A9CFC-036E-4AE8-9E11-1EEC9BD245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F755C9-3CA1-45DB-AC39-5825B1F0E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6C4C9-D003-49AF-B186-74C0A215DB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68973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BEF28-3A41-4F2A-B2B7-4328D625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159E8B-AA8C-4E13-B1B9-55F37EEFC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04BEF2-BECA-40FB-A0FA-4D67A76F0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985405-F957-4B1F-9727-BD527F7E5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E25431-2609-4A19-8608-52E8714CD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CE823A6-1214-4918-8CA3-9CD81E1D98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B9394CD-752B-4F3D-8FD5-C3545738B3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F16664-68E8-41DB-8408-43CECE9D0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B752A-D8F1-4731-A698-30AC7473CF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19350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9C831-D96F-4271-9B59-6D45569F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7CB3FC-0F31-450E-8CCA-2418CFBD5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E7E81A-E408-4887-8546-2C868D85D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6CF848-5E96-4AE9-A319-48CB83938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436B-7E95-4FA4-B3FD-349BC09C41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69027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3CD1E4-F04D-4757-A748-E84A42A77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C8D686-49C8-49B3-9FFB-EC10E3606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62992A-B720-403C-9048-BAED9B7C1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1A7AC-689E-479A-A85E-046836C323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05715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B7289-8BD7-4ED9-AF94-C352E8EC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0406B7-760F-40BF-9CDE-E8049D24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795BF5-8202-4F7E-9018-840002755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4D0CB-3B0C-41E0-BBA9-BE3B6E708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68A6D-302F-4EA7-8F3D-D2E3493CAD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0685E-C5FC-4E23-AD8F-BE82B0741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E099-940B-40C7-8774-F2E5CB50D8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56669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3CD9-9BD4-4C1D-B2D6-E57A594E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BD206E-6F22-4E42-840F-5BA4AAC35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E4BEF7-E57E-4FA4-8468-B975CABE9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E67EE1-4A55-4DD6-8BDC-FDA7AAB3E4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C47D6-1FF0-408D-A320-FDAAD98BA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DFFC1-3497-4C73-8377-98919D02B1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E9EC7-470E-423A-A46E-778323401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58616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9FCE99-1CD2-4F7A-BF25-7062F232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A89CA2-7A41-4C7B-934D-B8A0BD693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DA136C2-6FAE-41AB-8F81-E022983C01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337529-ACCC-4ED2-B301-A2EBE43485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E513A6-2F87-4B21-ACC0-B61A863816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2EE7D3F-011D-450D-A40F-FFE1E6BCA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www.schoolearlystudy.ru/vozrast/6-let/slet-yunyih-vasilis-201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hyperlink" Target="http://www.schoolearlystudy.ru/vozrast/4-6-let/hochu-stat-prezidentom-skachay-i-igra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ikolnye-kartinki.ru/img/picture/Nov/17/08c7f19e6da6f4043808d4fc0c292f5c/1.jpg">
            <a:extLst>
              <a:ext uri="{FF2B5EF4-FFF2-40B4-BE49-F238E27FC236}">
                <a16:creationId xmlns:a16="http://schemas.microsoft.com/office/drawing/2014/main" id="{9894110F-A229-4513-B109-8F85DE16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320675"/>
            <a:ext cx="82248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455629DB-4FE0-4714-A2FD-BA868F15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865813"/>
            <a:ext cx="8747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28850CC-173A-45E8-8284-EF06210FF49A}"/>
              </a:ext>
            </a:extLst>
          </p:cNvPr>
          <p:cNvSpPr/>
          <p:nvPr/>
        </p:nvSpPr>
        <p:spPr>
          <a:xfrm>
            <a:off x="20638" y="14288"/>
            <a:ext cx="9082087" cy="678815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F95CF6-867B-4C7C-AE1E-2E81895E6CF6}"/>
              </a:ext>
            </a:extLst>
          </p:cNvPr>
          <p:cNvSpPr/>
          <p:nvPr/>
        </p:nvSpPr>
        <p:spPr>
          <a:xfrm>
            <a:off x="611188" y="2781300"/>
            <a:ext cx="8062912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056" name="Рисунок 3">
            <a:extLst>
              <a:ext uri="{FF2B5EF4-FFF2-40B4-BE49-F238E27FC236}">
                <a16:creationId xmlns:a16="http://schemas.microsoft.com/office/drawing/2014/main" id="{E3982682-C234-4FFF-BEA3-A882031E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343150"/>
            <a:ext cx="75184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421DD0-2014-49C0-8505-0971723FA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3" y="5631097"/>
            <a:ext cx="1347333" cy="1322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0B9151-43FC-4752-AC65-0969A54ED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017" y="6031354"/>
            <a:ext cx="3200677" cy="774259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ADE06346-E163-4D96-8653-FFBB2F2A4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5" y="5385241"/>
            <a:ext cx="3201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99FF"/>
                </a:solidFill>
                <a:latin typeface="Segoe Script" panose="030B0504020000000003" pitchFamily="66" charset="0"/>
              </a:rPr>
              <a:t>Онлайн-школа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99FF"/>
                </a:solidFill>
                <a:latin typeface="Segoe Script" panose="030B0504020000000003" pitchFamily="66" charset="0"/>
              </a:rPr>
              <a:t>«Учимся играя»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37.230.146.94.leadertelecom.ru/upload/medialibrary/d62/luchshiy_tokar.jpg">
            <a:extLst>
              <a:ext uri="{FF2B5EF4-FFF2-40B4-BE49-F238E27FC236}">
                <a16:creationId xmlns:a16="http://schemas.microsoft.com/office/drawing/2014/main" id="{6A1421A6-0B33-4ACA-AD71-72315CF9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"/>
          <a:stretch>
            <a:fillRect/>
          </a:stretch>
        </p:blipFill>
        <p:spPr bwMode="auto">
          <a:xfrm>
            <a:off x="-3175" y="-34925"/>
            <a:ext cx="9147175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>
            <a:extLst>
              <a:ext uri="{FF2B5EF4-FFF2-40B4-BE49-F238E27FC236}">
                <a16:creationId xmlns:a16="http://schemas.microsoft.com/office/drawing/2014/main" id="{74BF0D6F-8ABB-406D-A898-E1672774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DD220C-3854-4D74-B885-E9630DEE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888" y="5126038"/>
            <a:ext cx="4578351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4D305-F5A7-4B9A-8F86-9C8347CC5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riasar.ru/media/k2/items/cache/5d6d8cee7079d4a3785b35c60c4d3bd8_XL.jpg">
            <a:extLst>
              <a:ext uri="{FF2B5EF4-FFF2-40B4-BE49-F238E27FC236}">
                <a16:creationId xmlns:a16="http://schemas.microsoft.com/office/drawing/2014/main" id="{C50C541C-9B64-487D-9E6C-F2171BCE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r="12680"/>
          <a:stretch>
            <a:fillRect/>
          </a:stretch>
        </p:blipFill>
        <p:spPr bwMode="auto">
          <a:xfrm>
            <a:off x="-6350" y="-6350"/>
            <a:ext cx="915670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05FE3D5E-FA69-4AA0-AD14-0A112B3F2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Рисунок 1">
            <a:extLst>
              <a:ext uri="{FF2B5EF4-FFF2-40B4-BE49-F238E27FC236}">
                <a16:creationId xmlns:a16="http://schemas.microsoft.com/office/drawing/2014/main" id="{07A2FD10-9519-4FE9-83A4-7F761E90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00025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09B9DE-EC81-4CA9-95EA-90D53AFCB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logi-blogi.com/wp-content/uploads/2017/08/alps.jpg">
            <a:extLst>
              <a:ext uri="{FF2B5EF4-FFF2-40B4-BE49-F238E27FC236}">
                <a16:creationId xmlns:a16="http://schemas.microsoft.com/office/drawing/2014/main" id="{AD132543-2914-4294-8CA7-5BAF205B4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1"/>
          <a:stretch>
            <a:fillRect/>
          </a:stretch>
        </p:blipFill>
        <p:spPr bwMode="auto">
          <a:xfrm>
            <a:off x="-3175" y="-11113"/>
            <a:ext cx="9147175" cy="64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C0D51AB3-A2FA-4C60-990A-1A325DFA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FF6261-E895-4AC8-908C-988827B3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-219075"/>
            <a:ext cx="524351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1DBA9-D739-463B-B001-8B59741AA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cardiacscreen.co.uk/blog/wp-content/uploads/2016/03/taxi-driver-heart-1024x683.jpg">
            <a:extLst>
              <a:ext uri="{FF2B5EF4-FFF2-40B4-BE49-F238E27FC236}">
                <a16:creationId xmlns:a16="http://schemas.microsoft.com/office/drawing/2014/main" id="{B4BC7BCC-4E98-4FDD-B0E7-A0D12DB9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1"/>
          <a:stretch>
            <a:fillRect/>
          </a:stretch>
        </p:blipFill>
        <p:spPr bwMode="auto">
          <a:xfrm>
            <a:off x="47625" y="-34925"/>
            <a:ext cx="909637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7BCC8450-FDBA-4BE6-BBF0-05B0CAD5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78CB54-7888-45FF-86CA-642C198A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284163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2035B-14C6-4D82-B8E8-10131B35D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s://www.syl.ru/misc/i/ai/199171/876136.jpg">
            <a:extLst>
              <a:ext uri="{FF2B5EF4-FFF2-40B4-BE49-F238E27FC236}">
                <a16:creationId xmlns:a16="http://schemas.microsoft.com/office/drawing/2014/main" id="{8CD4200D-983F-4047-B7C5-F95100C8A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r="3836"/>
          <a:stretch>
            <a:fillRect/>
          </a:stretch>
        </p:blipFill>
        <p:spPr bwMode="auto">
          <a:xfrm>
            <a:off x="-3175" y="-7938"/>
            <a:ext cx="9147175" cy="650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>
            <a:extLst>
              <a:ext uri="{FF2B5EF4-FFF2-40B4-BE49-F238E27FC236}">
                <a16:creationId xmlns:a16="http://schemas.microsoft.com/office/drawing/2014/main" id="{34D1FA50-F1B4-4406-BFC0-E78F4B1A4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D8E8FC-6533-49AA-B4C6-71BCB411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71463"/>
            <a:ext cx="558482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1F7288-78A5-4B0B-9532-A66CBB8A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ovch.chuvashia.com/wp-content/uploads/_d180d0b8d181d183d0bdd0bed0ba15.jpg">
            <a:extLst>
              <a:ext uri="{FF2B5EF4-FFF2-40B4-BE49-F238E27FC236}">
                <a16:creationId xmlns:a16="http://schemas.microsoft.com/office/drawing/2014/main" id="{BFA345B8-2C6F-4C24-A2A8-F88E9962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/>
          <a:stretch>
            <a:fillRect/>
          </a:stretch>
        </p:blipFill>
        <p:spPr bwMode="auto">
          <a:xfrm>
            <a:off x="-36513" y="0"/>
            <a:ext cx="9245601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1701E2C2-F7C7-4915-9F3A-FF72683E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EC067-0510-4D35-A0D0-E0E6EE62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035550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0A09C3-7D14-4B0F-8D7F-867E0D0ED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s://im0-tub-ru.yandex.net/i?id=9b80ccfd9861e5157378cf258bc5d8c7&amp;n=13">
            <a:extLst>
              <a:ext uri="{FF2B5EF4-FFF2-40B4-BE49-F238E27FC236}">
                <a16:creationId xmlns:a16="http://schemas.microsoft.com/office/drawing/2014/main" id="{2C309C00-CDEC-457A-AD88-064D91BE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" b="5235"/>
          <a:stretch>
            <a:fillRect/>
          </a:stretch>
        </p:blipFill>
        <p:spPr bwMode="auto">
          <a:xfrm>
            <a:off x="0" y="0"/>
            <a:ext cx="9191625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389E3165-2398-4F3F-9B99-F3016EA5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87D199-E85C-4728-BEFB-5548A70AC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78413"/>
            <a:ext cx="4578350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987C3-B361-4D76-AC02-E00D230F6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>
            <a:extLst>
              <a:ext uri="{FF2B5EF4-FFF2-40B4-BE49-F238E27FC236}">
                <a16:creationId xmlns:a16="http://schemas.microsoft.com/office/drawing/2014/main" id="{DCD0C61F-1D3A-4DE9-AAB4-1244C683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/>
          <a:stretch>
            <a:fillRect/>
          </a:stretch>
        </p:blipFill>
        <p:spPr bwMode="auto">
          <a:xfrm>
            <a:off x="-3175" y="-34925"/>
            <a:ext cx="9193213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3665E757-7DA5-447F-AFBA-6D4E27A9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EDBBE-A800-4230-887F-60859701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4956175"/>
            <a:ext cx="457993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C95365-E381-4CF4-8F30-72323CB7F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333v.ru/uploads/ee/eee2647c1efac12b0e814908a0e368f3.jpg">
            <a:extLst>
              <a:ext uri="{FF2B5EF4-FFF2-40B4-BE49-F238E27FC236}">
                <a16:creationId xmlns:a16="http://schemas.microsoft.com/office/drawing/2014/main" id="{25BBB583-67A3-4F6B-A58B-77595352A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0"/>
          <a:stretch>
            <a:fillRect/>
          </a:stretch>
        </p:blipFill>
        <p:spPr bwMode="auto">
          <a:xfrm>
            <a:off x="0" y="-34925"/>
            <a:ext cx="919162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3146AB70-6019-479C-8A7A-69D1A820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0D50FA-AFC2-4DB8-B312-390B904B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5013325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E3D2E1-FB03-4D6E-9B7F-546134B0D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miasskiy.ru/wp-content/uploads/2017/05/%D1%81%D0%BC%D0%BF.jpg">
            <a:extLst>
              <a:ext uri="{FF2B5EF4-FFF2-40B4-BE49-F238E27FC236}">
                <a16:creationId xmlns:a16="http://schemas.microsoft.com/office/drawing/2014/main" id="{9AAD7E0D-EA74-49E5-890D-EC2C4B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10455"/>
          <a:stretch>
            <a:fillRect/>
          </a:stretch>
        </p:blipFill>
        <p:spPr bwMode="auto">
          <a:xfrm>
            <a:off x="9525" y="-57150"/>
            <a:ext cx="9134475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EB567CF2-4FBB-48B1-8409-34778E49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717F86-537D-4F72-9250-77DA1277C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40313"/>
            <a:ext cx="457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E3108B-7A74-41E3-BEF7-F74DC0AEF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bcpersian7.com/images/computer-keyboard-key-clipart-1.jpg">
            <a:extLst>
              <a:ext uri="{FF2B5EF4-FFF2-40B4-BE49-F238E27FC236}">
                <a16:creationId xmlns:a16="http://schemas.microsoft.com/office/drawing/2014/main" id="{5A2FD8BE-7DB6-4946-B6B5-0844B47A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374775"/>
            <a:ext cx="1776413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F7927E-9C17-430E-AC82-3C849C4A069A}"/>
              </a:ext>
            </a:extLst>
          </p:cNvPr>
          <p:cNvSpPr/>
          <p:nvPr/>
        </p:nvSpPr>
        <p:spPr>
          <a:xfrm>
            <a:off x="20638" y="14288"/>
            <a:ext cx="9082087" cy="678815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B6FAFA29-A00D-4DEC-A651-A4517A1A5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4813"/>
            <a:ext cx="82089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Привет!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/>
              <a:t>Давай сегодня поговорим о профессиях.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/>
              <a:t>Я буду показывать тебе картинки, а ты угадывать, человек какой профессии на них изображен.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sp>
        <p:nvSpPr>
          <p:cNvPr id="3077" name="TextBox 4">
            <a:extLst>
              <a:ext uri="{FF2B5EF4-FFF2-40B4-BE49-F238E27FC236}">
                <a16:creationId xmlns:a16="http://schemas.microsoft.com/office/drawing/2014/main" id="{3D8B423C-435F-4760-9C66-B8F7171A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2343150"/>
            <a:ext cx="597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/>
              <a:t>Найди на клавиатуре вот такие стрелки</a:t>
            </a:r>
          </a:p>
        </p:txBody>
      </p:sp>
      <p:sp>
        <p:nvSpPr>
          <p:cNvPr id="3078" name="TextBox 6">
            <a:extLst>
              <a:ext uri="{FF2B5EF4-FFF2-40B4-BE49-F238E27FC236}">
                <a16:creationId xmlns:a16="http://schemas.microsoft.com/office/drawing/2014/main" id="{0F557105-7CD7-4DB5-AFDA-045BE70DC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2913063"/>
            <a:ext cx="89439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300"/>
              <a:t>Чтобы узнать правильное название профессии нажми на стрелочку.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300"/>
              <a:t>Чтобы перейти к следующему рисунку, нажми на стрелочку.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30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300"/>
              <a:t>Все запомнил?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30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300"/>
              <a:t>Тогда начнем нашу игру!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300"/>
          </a:p>
        </p:txBody>
      </p:sp>
      <p:cxnSp>
        <p:nvCxnSpPr>
          <p:cNvPr id="8" name="Соединитель: изогнутый 7">
            <a:extLst>
              <a:ext uri="{FF2B5EF4-FFF2-40B4-BE49-F238E27FC236}">
                <a16:creationId xmlns:a16="http://schemas.microsoft.com/office/drawing/2014/main" id="{C7DE18A6-E40B-46DA-87D1-2281FCAFDF7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30268" y="2713832"/>
            <a:ext cx="442913" cy="431800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изогнутый 12">
            <a:extLst>
              <a:ext uri="{FF2B5EF4-FFF2-40B4-BE49-F238E27FC236}">
                <a16:creationId xmlns:a16="http://schemas.microsoft.com/office/drawing/2014/main" id="{21E83A8B-BFC4-46D3-A47E-DD32320F59CA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73157" y="3031331"/>
            <a:ext cx="700088" cy="53975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>
            <a:extLst>
              <a:ext uri="{FF2B5EF4-FFF2-40B4-BE49-F238E27FC236}">
                <a16:creationId xmlns:a16="http://schemas.microsoft.com/office/drawing/2014/main" id="{51B3B1E7-60BC-4C16-A129-944BA796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"/>
          <a:stretch>
            <a:fillRect/>
          </a:stretch>
        </p:blipFill>
        <p:spPr bwMode="auto">
          <a:xfrm>
            <a:off x="-3175" y="-52388"/>
            <a:ext cx="9147175" cy="652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BEA219C1-BA87-4739-8C5C-085E67C2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AF0054-2083-4ACC-B28E-A732406A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5122863"/>
            <a:ext cx="457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B6C739-64E3-42E8-9C58-E1D34D784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arendabanket.ru/wp-content/uploads/2015/11/restoran.jpg">
            <a:extLst>
              <a:ext uri="{FF2B5EF4-FFF2-40B4-BE49-F238E27FC236}">
                <a16:creationId xmlns:a16="http://schemas.microsoft.com/office/drawing/2014/main" id="{C1B322AD-FC9C-4043-9665-55ED1E0DD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r="11488"/>
          <a:stretch>
            <a:fillRect/>
          </a:stretch>
        </p:blipFill>
        <p:spPr bwMode="auto">
          <a:xfrm>
            <a:off x="0" y="-34925"/>
            <a:ext cx="9144000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EB0465CB-56BD-457E-BEAD-FE77D5A5E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F5338A-E1EE-4E64-8D6C-FA807BB3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225425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00D34-35A6-4DAD-8F13-C24B087C8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media.gettyimages.com/photos/observation-picture-id478656246?b=1&amp;k=6&amp;m=478656246&amp;s=612x612&amp;w=0&amp;h=WACojB5C20I34zmtzO5u_IyqYbCWSZEnIagHY0ZuN7w=">
            <a:extLst>
              <a:ext uri="{FF2B5EF4-FFF2-40B4-BE49-F238E27FC236}">
                <a16:creationId xmlns:a16="http://schemas.microsoft.com/office/drawing/2014/main" id="{34659116-036E-4180-9C1C-D5AABAC4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2"/>
          <a:stretch>
            <a:fillRect/>
          </a:stretch>
        </p:blipFill>
        <p:spPr bwMode="auto">
          <a:xfrm>
            <a:off x="-3175" y="-34925"/>
            <a:ext cx="914717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>
            <a:extLst>
              <a:ext uri="{FF2B5EF4-FFF2-40B4-BE49-F238E27FC236}">
                <a16:creationId xmlns:a16="http://schemas.microsoft.com/office/drawing/2014/main" id="{2C09C50E-C0A8-48F1-AB84-8881B6B9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5430AC-224F-4061-941D-5D0C1C1CE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5122863"/>
            <a:ext cx="457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D252AC-8B23-418A-8031-6FA29E724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vedomosti-ua.com/uploads/posts/2016-03/1457344619_nd-2048x1229.jpg">
            <a:extLst>
              <a:ext uri="{FF2B5EF4-FFF2-40B4-BE49-F238E27FC236}">
                <a16:creationId xmlns:a16="http://schemas.microsoft.com/office/drawing/2014/main" id="{A6605A6A-B52F-48BD-94B9-F112DFEC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0"/>
          <a:stretch>
            <a:fillRect/>
          </a:stretch>
        </p:blipFill>
        <p:spPr bwMode="auto">
          <a:xfrm>
            <a:off x="-3175" y="-9525"/>
            <a:ext cx="9147175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>
            <a:extLst>
              <a:ext uri="{FF2B5EF4-FFF2-40B4-BE49-F238E27FC236}">
                <a16:creationId xmlns:a16="http://schemas.microsoft.com/office/drawing/2014/main" id="{6F8C19B6-55AD-4C6B-93C6-824CE168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0B4706-129D-4F41-BC5F-4BE75FBE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4763"/>
            <a:ext cx="58039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ECBE7D-32DE-4A9B-9191-1EFC521C7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only-holiday.ru/wp-content/uploads/2016/08/%D0%9A%D0%BE%D0%B3%D0%B4%D0%B0-%D0%94%D0%B5%D0%BD%D1%8C-%D1%81%D1%82%D1%80%D0%BE%D0%B8%D1%82%D0%B5%D0%BB%D1%8F-%D0%B2-2016-%D0%B3%D0%BE%D0%B4%D1%83-%D0%B2-%D0%A0%D0%BE%D1%81%D1%81%D0%B8%D0%B8-%D0%BA%D0%B0%D0%BA%D0%BE%D0%B3%D0%BE-%D1%87%D0%B8%D1%81%D0%BB%D0%B0.jpg">
            <a:extLst>
              <a:ext uri="{FF2B5EF4-FFF2-40B4-BE49-F238E27FC236}">
                <a16:creationId xmlns:a16="http://schemas.microsoft.com/office/drawing/2014/main" id="{4786CF55-433A-4268-B684-B97EAB9B7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r="11484"/>
          <a:stretch>
            <a:fillRect/>
          </a:stretch>
        </p:blipFill>
        <p:spPr bwMode="auto">
          <a:xfrm>
            <a:off x="-25400" y="-55563"/>
            <a:ext cx="9169400" cy="648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5444E947-BCAE-45DF-9F06-1CC3B8A4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734FEF-7110-452B-B3C8-FCCF8818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-276225"/>
            <a:ext cx="50847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807DD-A201-4F8B-B8D1-18717B94E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niqcareer.com/files/pictures/compscience.png">
            <a:extLst>
              <a:ext uri="{FF2B5EF4-FFF2-40B4-BE49-F238E27FC236}">
                <a16:creationId xmlns:a16="http://schemas.microsoft.com/office/drawing/2014/main" id="{7E32D705-B0B7-4DD1-B4DF-2B0C912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2690"/>
          <a:stretch>
            <a:fillRect/>
          </a:stretch>
        </p:blipFill>
        <p:spPr bwMode="auto">
          <a:xfrm>
            <a:off x="-3175" y="-34925"/>
            <a:ext cx="919480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39CBF828-8428-465A-A8FD-1AC38537B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7F109E-16C0-4349-8659-D8D91F6C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916488"/>
            <a:ext cx="6303962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9C1C68-392B-4478-B1A4-F30203D06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readmas.ru/wp-content/filesall/2011/11/dizajner_professiya_ne_iz_lyogkix_fg_readmas.ru_5.jpg">
            <a:extLst>
              <a:ext uri="{FF2B5EF4-FFF2-40B4-BE49-F238E27FC236}">
                <a16:creationId xmlns:a16="http://schemas.microsoft.com/office/drawing/2014/main" id="{7C21F5EE-9BD5-4071-B3A5-93599B0D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"/>
          <a:stretch>
            <a:fillRect/>
          </a:stretch>
        </p:blipFill>
        <p:spPr bwMode="auto">
          <a:xfrm>
            <a:off x="-38100" y="0"/>
            <a:ext cx="9229725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>
            <a:extLst>
              <a:ext uri="{FF2B5EF4-FFF2-40B4-BE49-F238E27FC236}">
                <a16:creationId xmlns:a16="http://schemas.microsoft.com/office/drawing/2014/main" id="{84935218-8E29-44F6-B172-EA2A85AB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F774F1-78F6-4366-B347-69F04CD5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992688"/>
            <a:ext cx="457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44F210-A230-4A93-AA10-2CA67FFDC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brand2love.com/marketing/wp-content/uploads/2015/04/photodune-4156044-architecture_940x600.jpg">
            <a:extLst>
              <a:ext uri="{FF2B5EF4-FFF2-40B4-BE49-F238E27FC236}">
                <a16:creationId xmlns:a16="http://schemas.microsoft.com/office/drawing/2014/main" id="{B5D6001D-5035-499F-84F3-22843A61E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7"/>
          <a:stretch>
            <a:fillRect/>
          </a:stretch>
        </p:blipFill>
        <p:spPr bwMode="auto">
          <a:xfrm>
            <a:off x="-15875" y="-14288"/>
            <a:ext cx="9159875" cy="648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0BD7F98D-A9AD-47B7-959D-5FCD4318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DC8318-54A7-414D-BDA6-659D565E5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948238"/>
            <a:ext cx="58769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A99A14-9DFB-4A80-9F47-A2177132C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stihi.ru/pics/2014/12/15/135.jpg">
            <a:extLst>
              <a:ext uri="{FF2B5EF4-FFF2-40B4-BE49-F238E27FC236}">
                <a16:creationId xmlns:a16="http://schemas.microsoft.com/office/drawing/2014/main" id="{C92E76F3-B6B1-4AEA-B27F-47243DEA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"/>
          <a:stretch>
            <a:fillRect/>
          </a:stretch>
        </p:blipFill>
        <p:spPr bwMode="auto">
          <a:xfrm>
            <a:off x="-3175" y="-19050"/>
            <a:ext cx="919480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8E2FEF5B-CA38-4EF0-AC41-FEED3A30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D383E6-2E9A-4E5E-84A8-0397EC5D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525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6C851F-A361-4942-B336-EF4C2D45C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testgold.ucoz.ru/_pu/1/09186080.jpg">
            <a:extLst>
              <a:ext uri="{FF2B5EF4-FFF2-40B4-BE49-F238E27FC236}">
                <a16:creationId xmlns:a16="http://schemas.microsoft.com/office/drawing/2014/main" id="{227CD47C-01DD-4E67-A986-5DA9FA04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 b="4541"/>
          <a:stretch>
            <a:fillRect/>
          </a:stretch>
        </p:blipFill>
        <p:spPr bwMode="auto">
          <a:xfrm>
            <a:off x="-3175" y="-6350"/>
            <a:ext cx="9147175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id="{BD2C9532-F295-45B4-AB4C-44ACD697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1D80AA-DC10-4C1E-A020-7D94C907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227013"/>
            <a:ext cx="50847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30D722-1D40-4852-9F6B-B30429B9C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>
            <a:extLst>
              <a:ext uri="{FF2B5EF4-FFF2-40B4-BE49-F238E27FC236}">
                <a16:creationId xmlns:a16="http://schemas.microsoft.com/office/drawing/2014/main" id="{BC9B59F6-3C20-4306-B829-BBC9081F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485" r="3226" b="-485"/>
          <a:stretch>
            <a:fillRect/>
          </a:stretch>
        </p:blipFill>
        <p:spPr bwMode="auto">
          <a:xfrm>
            <a:off x="0" y="-34925"/>
            <a:ext cx="9191625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7F730277-29A9-4F81-AAA1-111BDE40C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FB5E1C-EE7A-42D8-9514-EEF5BE0F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-171450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BA0AFD-D7C5-4152-8415-4FDB47D0A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rigel-photo.ru/wp-content/uploads/2016/10/motto.net_.ua-98761.jpg">
            <a:extLst>
              <a:ext uri="{FF2B5EF4-FFF2-40B4-BE49-F238E27FC236}">
                <a16:creationId xmlns:a16="http://schemas.microsoft.com/office/drawing/2014/main" id="{EF19EEEC-1DB8-4B06-904A-F07732A1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18005"/>
          <a:stretch>
            <a:fillRect/>
          </a:stretch>
        </p:blipFill>
        <p:spPr bwMode="auto">
          <a:xfrm>
            <a:off x="-3175" y="-34925"/>
            <a:ext cx="920432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4FBEB47F-C6C1-45BD-8C74-341862D55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08B802-9E72-4A00-A4C7-F69A0604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084763"/>
            <a:ext cx="457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6832F7-A707-418A-BFA4-F9A6DBF12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s.inaktau.kz/section/newsIconCis2/upload/images/news/icon/arheologiya_147124245153.jpg">
            <a:extLst>
              <a:ext uri="{FF2B5EF4-FFF2-40B4-BE49-F238E27FC236}">
                <a16:creationId xmlns:a16="http://schemas.microsoft.com/office/drawing/2014/main" id="{5DD348C1-78A0-4DED-9EAA-3D9E9BB7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>
            <a:fillRect/>
          </a:stretch>
        </p:blipFill>
        <p:spPr bwMode="auto">
          <a:xfrm>
            <a:off x="15875" y="0"/>
            <a:ext cx="917575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>
            <a:extLst>
              <a:ext uri="{FF2B5EF4-FFF2-40B4-BE49-F238E27FC236}">
                <a16:creationId xmlns:a16="http://schemas.microsoft.com/office/drawing/2014/main" id="{CD1C0DC6-A88D-4E8E-879F-F164D39B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48C350-79DE-49F8-86C8-A5C5AA6C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5038725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933C4A-EB13-406D-B423-AF19F1786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day.zp.ua/wp-content/uploads/2016/08/ubl.jpg">
            <a:extLst>
              <a:ext uri="{FF2B5EF4-FFF2-40B4-BE49-F238E27FC236}">
                <a16:creationId xmlns:a16="http://schemas.microsoft.com/office/drawing/2014/main" id="{C2675A1E-106C-4237-A47D-9951351F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/>
          <a:stretch>
            <a:fillRect/>
          </a:stretch>
        </p:blipFill>
        <p:spPr bwMode="auto">
          <a:xfrm>
            <a:off x="-3175" y="36513"/>
            <a:ext cx="912971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>
            <a:extLst>
              <a:ext uri="{FF2B5EF4-FFF2-40B4-BE49-F238E27FC236}">
                <a16:creationId xmlns:a16="http://schemas.microsoft.com/office/drawing/2014/main" id="{B5259D6C-CF81-44D0-AAFF-3DF77599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DF8D29-65B1-4F13-9B3A-AC922E584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5018088"/>
            <a:ext cx="4578351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26D20A-7D0A-44F0-A7A3-AC3DEA8B2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rosng.ru/sites/default/files/rubrics_article/logistika_2.jpg">
            <a:extLst>
              <a:ext uri="{FF2B5EF4-FFF2-40B4-BE49-F238E27FC236}">
                <a16:creationId xmlns:a16="http://schemas.microsoft.com/office/drawing/2014/main" id="{852DAADE-D161-4521-949F-F94859C4E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8"/>
          <a:stretch>
            <a:fillRect/>
          </a:stretch>
        </p:blipFill>
        <p:spPr bwMode="auto">
          <a:xfrm>
            <a:off x="17463" y="0"/>
            <a:ext cx="9126537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>
            <a:extLst>
              <a:ext uri="{FF2B5EF4-FFF2-40B4-BE49-F238E27FC236}">
                <a16:creationId xmlns:a16="http://schemas.microsoft.com/office/drawing/2014/main" id="{C0CAFB70-A93E-4AE0-A2BA-B138D47A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278369-79DD-48FC-BBE0-DF4B0A87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5080000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0737BC-AF14-4AF0-BBA8-828CDD8B7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tcrumbs.ru/wp-content/uploads/2017/07/Professiya-video-blogger-2-604x400.jpg">
            <a:extLst>
              <a:ext uri="{FF2B5EF4-FFF2-40B4-BE49-F238E27FC236}">
                <a16:creationId xmlns:a16="http://schemas.microsoft.com/office/drawing/2014/main" id="{6CDC52F0-213F-4C3B-B04C-C7BB5889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8"/>
          <a:stretch>
            <a:fillRect/>
          </a:stretch>
        </p:blipFill>
        <p:spPr bwMode="auto">
          <a:xfrm>
            <a:off x="0" y="-34925"/>
            <a:ext cx="9144000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768258D2-2A5D-49EE-A304-36162002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5C7E9E-B0BD-474B-8816-7F822290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255588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8C8697-54F5-45AD-AD8D-4EDFFC86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1btl.ru/wp-content/uploads/2017/09/merchendajzer.jpg">
            <a:extLst>
              <a:ext uri="{FF2B5EF4-FFF2-40B4-BE49-F238E27FC236}">
                <a16:creationId xmlns:a16="http://schemas.microsoft.com/office/drawing/2014/main" id="{F5BFC694-438F-4391-B6E8-887193A9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2" b="909"/>
          <a:stretch>
            <a:fillRect/>
          </a:stretch>
        </p:blipFill>
        <p:spPr bwMode="auto">
          <a:xfrm>
            <a:off x="-31750" y="0"/>
            <a:ext cx="9223375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5B49D8CE-7244-4A98-B176-0E6021F9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BFB372-487A-4818-8E0E-631F0C76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5127625"/>
            <a:ext cx="68818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66E2A1-44C9-4661-9487-28E9ACCDF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knopki-bablo.net/wp-content/uploads/2016/02/sobesedovanija_na_rabotu.jpg">
            <a:extLst>
              <a:ext uri="{FF2B5EF4-FFF2-40B4-BE49-F238E27FC236}">
                <a16:creationId xmlns:a16="http://schemas.microsoft.com/office/drawing/2014/main" id="{832F594E-7939-4DD5-B848-955A992D1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496"/>
          <a:stretch>
            <a:fillRect/>
          </a:stretch>
        </p:blipFill>
        <p:spPr bwMode="auto">
          <a:xfrm>
            <a:off x="-3175" y="20638"/>
            <a:ext cx="9147175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E7FAC9C3-51D9-4B83-9FA2-817F60E66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598469-7C25-4852-91C5-86F0045A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4964113"/>
            <a:ext cx="457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E1B98-1C8C-4591-BE8C-0306CE944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t21.stpulscen.ru/images/product/091/135/166_big.jpg">
            <a:extLst>
              <a:ext uri="{FF2B5EF4-FFF2-40B4-BE49-F238E27FC236}">
                <a16:creationId xmlns:a16="http://schemas.microsoft.com/office/drawing/2014/main" id="{9E7E54E8-86BD-4764-829F-99008B97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0" b="20021"/>
          <a:stretch>
            <a:fillRect/>
          </a:stretch>
        </p:blipFill>
        <p:spPr bwMode="auto">
          <a:xfrm>
            <a:off x="1588" y="4763"/>
            <a:ext cx="9142412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>
            <a:extLst>
              <a:ext uri="{FF2B5EF4-FFF2-40B4-BE49-F238E27FC236}">
                <a16:creationId xmlns:a16="http://schemas.microsoft.com/office/drawing/2014/main" id="{82DB7C98-E59E-4A27-AD1B-553FA106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852905-337B-408C-8BE2-3617163A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4967288"/>
            <a:ext cx="83883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7EE274-8E55-46B5-B401-5A39B62EC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aura-dione.ru/gallery/images/1541477_klinicheskii-psiholog-professiya.jpg">
            <a:extLst>
              <a:ext uri="{FF2B5EF4-FFF2-40B4-BE49-F238E27FC236}">
                <a16:creationId xmlns:a16="http://schemas.microsoft.com/office/drawing/2014/main" id="{4FDF3DFD-7214-4D07-AED9-0BB2F2DD2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0"/>
          <a:stretch>
            <a:fillRect/>
          </a:stretch>
        </p:blipFill>
        <p:spPr bwMode="auto">
          <a:xfrm>
            <a:off x="-3175" y="-14288"/>
            <a:ext cx="9147175" cy="648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>
            <a:extLst>
              <a:ext uri="{FF2B5EF4-FFF2-40B4-BE49-F238E27FC236}">
                <a16:creationId xmlns:a16="http://schemas.microsoft.com/office/drawing/2014/main" id="{ADC507CB-01F0-42B2-B804-E2870D9E7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B51827-5575-45C1-BDB2-E57D40F2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-57150"/>
            <a:ext cx="61642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B166A-7E30-49E4-9FB3-8CF1ED3CB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2">
            <a:extLst>
              <a:ext uri="{FF2B5EF4-FFF2-40B4-BE49-F238E27FC236}">
                <a16:creationId xmlns:a16="http://schemas.microsoft.com/office/drawing/2014/main" id="{95B4B48A-9EC3-48B7-A234-76692541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/>
          <a:stretch>
            <a:fillRect/>
          </a:stretch>
        </p:blipFill>
        <p:spPr bwMode="auto">
          <a:xfrm>
            <a:off x="-3175" y="-34925"/>
            <a:ext cx="9147175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81A7A517-85F2-447C-81F9-E9A2A8D3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1606C9-65AC-43D5-8FC7-58236FC7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938" y="5086350"/>
            <a:ext cx="4578351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67D27D-AA42-46EB-984A-7FA00FD6D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.siteapi.org/G7jrOcZv7rCh1ecCtgEXZHE5jxg=/fit-in/1400x1000/center/top/1a780247a9aae7a.s.siteapi.org/img/dd813ac66581f19ea26a2be3dc8fd5b11fc7054e.jpg">
            <a:extLst>
              <a:ext uri="{FF2B5EF4-FFF2-40B4-BE49-F238E27FC236}">
                <a16:creationId xmlns:a16="http://schemas.microsoft.com/office/drawing/2014/main" id="{E6657965-F9C5-48CA-8CAF-4B89AD0A8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r="10703"/>
          <a:stretch>
            <a:fillRect/>
          </a:stretch>
        </p:blipFill>
        <p:spPr bwMode="auto">
          <a:xfrm>
            <a:off x="-3175" y="3175"/>
            <a:ext cx="9147175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>
            <a:extLst>
              <a:ext uri="{FF2B5EF4-FFF2-40B4-BE49-F238E27FC236}">
                <a16:creationId xmlns:a16="http://schemas.microsoft.com/office/drawing/2014/main" id="{73A3322A-755D-4861-A897-46159EA9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9F662D-C611-494D-A35C-5A88FEC8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75" y="-100013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61C96E-63CB-4375-B447-07A82BF5A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pmag.ru/sites/spmag.ru/files/field/image/lori-0006197029-bigwww.jpg">
            <a:extLst>
              <a:ext uri="{FF2B5EF4-FFF2-40B4-BE49-F238E27FC236}">
                <a16:creationId xmlns:a16="http://schemas.microsoft.com/office/drawing/2014/main" id="{2FB36977-FD44-4DEC-92B3-28307549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r="6737"/>
          <a:stretch>
            <a:fillRect/>
          </a:stretch>
        </p:blipFill>
        <p:spPr bwMode="auto">
          <a:xfrm>
            <a:off x="0" y="-61913"/>
            <a:ext cx="9144000" cy="65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F071C771-1C12-4A86-97D3-5A4B31BBF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C14C6F-0D39-4AF9-9DF5-C67CDEF4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256088"/>
            <a:ext cx="55848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34750-BF18-4259-BC58-1092E67EE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profmechta.ru/images/6fbeedcedbb60c181483b13b1758faea.jpg">
            <a:extLst>
              <a:ext uri="{FF2B5EF4-FFF2-40B4-BE49-F238E27FC236}">
                <a16:creationId xmlns:a16="http://schemas.microsoft.com/office/drawing/2014/main" id="{F620EFE5-6406-4B07-94B7-F992ACD2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7"/>
          <a:stretch>
            <a:fillRect/>
          </a:stretch>
        </p:blipFill>
        <p:spPr bwMode="auto">
          <a:xfrm>
            <a:off x="-3175" y="-34925"/>
            <a:ext cx="9147175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>
            <a:extLst>
              <a:ext uri="{FF2B5EF4-FFF2-40B4-BE49-F238E27FC236}">
                <a16:creationId xmlns:a16="http://schemas.microsoft.com/office/drawing/2014/main" id="{D4784B85-9FED-4554-8BBB-2556DD6D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E5EC58-A52B-4E21-9955-CBE75295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5122863"/>
            <a:ext cx="6376988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50F6C0-E704-4BCB-84A5-C93FC9282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F7927E-9C17-430E-AC82-3C849C4A069A}"/>
              </a:ext>
            </a:extLst>
          </p:cNvPr>
          <p:cNvSpPr/>
          <p:nvPr/>
        </p:nvSpPr>
        <p:spPr>
          <a:xfrm>
            <a:off x="20638" y="14288"/>
            <a:ext cx="9082087" cy="678815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4035" name="TextBox 3">
            <a:extLst>
              <a:ext uri="{FF2B5EF4-FFF2-40B4-BE49-F238E27FC236}">
                <a16:creationId xmlns:a16="http://schemas.microsoft.com/office/drawing/2014/main" id="{40EC44EC-87CD-4B6C-AF00-654B65B1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188913"/>
            <a:ext cx="89439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3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Понравилось?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Много профессий ты угадал?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Попробую угадать, что вызвало у тебя наибольшие трудности. Последние профессии. Правильно?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Наш мир меняется и вместе с ним меняются и занятия людей.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/>
              <a:t>Мы приглашаем тебя поиграть вместе с нами и представить себя специалистом самых удивительных и незнакомых тебе профессий.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pic>
        <p:nvPicPr>
          <p:cNvPr id="44036" name="Рисунок 8">
            <a:hlinkClick r:id="rId2"/>
            <a:extLst>
              <a:ext uri="{FF2B5EF4-FFF2-40B4-BE49-F238E27FC236}">
                <a16:creationId xmlns:a16="http://schemas.microsoft.com/office/drawing/2014/main" id="{F942676A-F54F-4F7D-9902-374FA67C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68750"/>
            <a:ext cx="27082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11">
            <a:hlinkClick r:id="rId4"/>
            <a:extLst>
              <a:ext uri="{FF2B5EF4-FFF2-40B4-BE49-F238E27FC236}">
                <a16:creationId xmlns:a16="http://schemas.microsoft.com/office/drawing/2014/main" id="{5C7270B2-F0EA-40D3-9C50-1BEE3F14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968750"/>
            <a:ext cx="26987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2BD7B1EC-3AF4-4246-8B7E-A359CEEE1864}"/>
              </a:ext>
            </a:extLst>
          </p:cNvPr>
          <p:cNvSpPr/>
          <p:nvPr/>
        </p:nvSpPr>
        <p:spPr>
          <a:xfrm>
            <a:off x="5148263" y="5013325"/>
            <a:ext cx="431800" cy="3079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358C2E0D-5103-4D4E-9485-B900D70B26D9}"/>
              </a:ext>
            </a:extLst>
          </p:cNvPr>
          <p:cNvSpPr/>
          <p:nvPr/>
        </p:nvSpPr>
        <p:spPr>
          <a:xfrm flipH="1">
            <a:off x="3621088" y="5013325"/>
            <a:ext cx="280987" cy="3079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040" name="Рисунок 1">
            <a:extLst>
              <a:ext uri="{FF2B5EF4-FFF2-40B4-BE49-F238E27FC236}">
                <a16:creationId xmlns:a16="http://schemas.microsoft.com/office/drawing/2014/main" id="{CD8D59E9-03FB-4606-8711-5F70734A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4816475"/>
            <a:ext cx="13906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B2171ED8-3872-4C0A-A775-13C7497D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865813"/>
            <a:ext cx="874712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D3E468A-1731-4A56-A606-405E7B9ACB61}"/>
              </a:ext>
            </a:extLst>
          </p:cNvPr>
          <p:cNvSpPr/>
          <p:nvPr/>
        </p:nvSpPr>
        <p:spPr>
          <a:xfrm>
            <a:off x="20638" y="14288"/>
            <a:ext cx="9082087" cy="678815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5F95CF6-867B-4C7C-AE1E-2E81895E6CF6}"/>
              </a:ext>
            </a:extLst>
          </p:cNvPr>
          <p:cNvSpPr/>
          <p:nvPr/>
        </p:nvSpPr>
        <p:spPr>
          <a:xfrm>
            <a:off x="611188" y="2781300"/>
            <a:ext cx="8062912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F72343-0222-46E9-A24D-CA715C7A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51" y="2151777"/>
            <a:ext cx="7206097" cy="25544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1E6736-3D77-4855-81F3-7397A9C76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88" y="6302269"/>
            <a:ext cx="7846232" cy="4938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1soveti.ru/netcat_files/106/139/woman_girl.jpg">
            <a:extLst>
              <a:ext uri="{FF2B5EF4-FFF2-40B4-BE49-F238E27FC236}">
                <a16:creationId xmlns:a16="http://schemas.microsoft.com/office/drawing/2014/main" id="{953EE33D-7D52-4BF5-94F9-974B36E15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246268DD-188B-4B6E-8F87-67E9450F7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Рисунок 4">
            <a:extLst>
              <a:ext uri="{FF2B5EF4-FFF2-40B4-BE49-F238E27FC236}">
                <a16:creationId xmlns:a16="http://schemas.microsoft.com/office/drawing/2014/main" id="{5D01667D-F1C8-4154-AD87-0CB50BB7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-31750"/>
            <a:ext cx="517048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85C372-118A-4701-8F20-0591DF8B2DD7}"/>
              </a:ext>
            </a:extLst>
          </p:cNvPr>
          <p:cNvSpPr txBox="1"/>
          <p:nvPr/>
        </p:nvSpPr>
        <p:spPr>
          <a:xfrm>
            <a:off x="10332639" y="3645024"/>
            <a:ext cx="3898691" cy="14465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9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F Playskool Pro" pitchFamily="2" charset="0"/>
                <a:ea typeface="Segoe UI Symbol" pitchFamily="34" charset="0"/>
              </a:defRPr>
            </a:lvl1pPr>
          </a:lstStyle>
          <a:p>
            <a:pPr eaLnBrk="1" hangingPunct="1">
              <a:defRPr/>
            </a:pPr>
            <a:r>
              <a:rPr lang="ru-RU" sz="8800" dirty="0">
                <a:solidFill>
                  <a:schemeClr val="bg1"/>
                </a:solidFill>
              </a:rPr>
              <a:t>ПЕДИАТР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2B5AAC-050B-4287-8320-8F7C5222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aterinstvo.org/wp-content/uploads/2015/11/%D0%B4%D0%B5%D1%82%D1%81%D0%BA%D0%B8%D0%B9-%D1%81%D1%82%D0%BE%D0%BC%D0%B0%D1%82%D0%BE%D0%BB%D0%BE%D0%B3.jpg">
            <a:extLst>
              <a:ext uri="{FF2B5EF4-FFF2-40B4-BE49-F238E27FC236}">
                <a16:creationId xmlns:a16="http://schemas.microsoft.com/office/drawing/2014/main" id="{C81AC97C-5B06-4F9F-AA94-CAB46060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/>
          <a:stretch>
            <a:fillRect/>
          </a:stretch>
        </p:blipFill>
        <p:spPr bwMode="auto">
          <a:xfrm>
            <a:off x="-3175" y="0"/>
            <a:ext cx="9144000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>
            <a:extLst>
              <a:ext uri="{FF2B5EF4-FFF2-40B4-BE49-F238E27FC236}">
                <a16:creationId xmlns:a16="http://schemas.microsoft.com/office/drawing/2014/main" id="{E34C5E9D-B929-4451-87FF-D4591113D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37806B-6E9D-47FE-BACB-6469F13F7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5006975"/>
            <a:ext cx="601662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4B9C79-42C5-48AF-85AD-4335C9754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baikal-media.ru/upload/iblock/94a/14_2.jpg">
            <a:extLst>
              <a:ext uri="{FF2B5EF4-FFF2-40B4-BE49-F238E27FC236}">
                <a16:creationId xmlns:a16="http://schemas.microsoft.com/office/drawing/2014/main" id="{B3BFFCE3-58D9-433E-96B5-3219D61F8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1"/>
          <a:stretch>
            <a:fillRect/>
          </a:stretch>
        </p:blipFill>
        <p:spPr bwMode="auto">
          <a:xfrm>
            <a:off x="9525" y="9525"/>
            <a:ext cx="9144000" cy="64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:a16="http://schemas.microsoft.com/office/drawing/2014/main" id="{AF6E9BE5-61D9-48F5-B18A-3365030D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6495E-CB71-4A62-92D3-DCD214B1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5013325"/>
            <a:ext cx="457835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3A8CB5-062F-404D-B4EB-8ED3B0892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ed-info.ru/images/shutterstock_166582940-001.jpg">
            <a:extLst>
              <a:ext uri="{FF2B5EF4-FFF2-40B4-BE49-F238E27FC236}">
                <a16:creationId xmlns:a16="http://schemas.microsoft.com/office/drawing/2014/main" id="{145904A7-64C1-417F-B679-C2211B937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/>
          <a:stretch>
            <a:fillRect/>
          </a:stretch>
        </p:blipFill>
        <p:spPr bwMode="auto">
          <a:xfrm>
            <a:off x="-52388" y="-22225"/>
            <a:ext cx="9212263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>
            <a:extLst>
              <a:ext uri="{FF2B5EF4-FFF2-40B4-BE49-F238E27FC236}">
                <a16:creationId xmlns:a16="http://schemas.microsoft.com/office/drawing/2014/main" id="{1A15969E-AE5A-4914-9376-E9BA9AD5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2B3A7-6D20-40C9-A3AA-1C9FA9D1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967288"/>
            <a:ext cx="56578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C871E5-F5F6-4CE9-AA63-1A5C364F1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p.ru/share/i/12/7104857/wr-720.sh-18.jpg">
            <a:extLst>
              <a:ext uri="{FF2B5EF4-FFF2-40B4-BE49-F238E27FC236}">
                <a16:creationId xmlns:a16="http://schemas.microsoft.com/office/drawing/2014/main" id="{3B9AC47F-0D5C-4DCE-B635-CC36F4E68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2588"/>
          <a:stretch>
            <a:fillRect/>
          </a:stretch>
        </p:blipFill>
        <p:spPr bwMode="auto">
          <a:xfrm>
            <a:off x="-33338" y="-61913"/>
            <a:ext cx="9194801" cy="65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5B62AEE5-4304-4996-88EE-515C27B01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75375"/>
            <a:ext cx="6778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A77CAE-9C7E-453E-A126-2CA6C136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5124450"/>
            <a:ext cx="65897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26F52B-96E3-4C3C-A299-18BF83744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964" y="6488237"/>
            <a:ext cx="8907028" cy="499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116</Words>
  <Application>Microsoft Office PowerPoint</Application>
  <PresentationFormat>Экран (4:3)</PresentationFormat>
  <Paragraphs>21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Times New Roman</vt:lpstr>
      <vt:lpstr>Arial</vt:lpstr>
      <vt:lpstr>Calibri</vt:lpstr>
      <vt:lpstr>Segoe Script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КАТЯ В ПАРКЕ</dc:title>
  <dc:creator>111</dc:creator>
  <cp:lastModifiedBy>Роман Костюченко</cp:lastModifiedBy>
  <cp:revision>61</cp:revision>
  <dcterms:created xsi:type="dcterms:W3CDTF">2009-04-09T13:18:35Z</dcterms:created>
  <dcterms:modified xsi:type="dcterms:W3CDTF">2017-10-09T22:39:51Z</dcterms:modified>
</cp:coreProperties>
</file>