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Default Extension="mid" ContentType="audio/unknown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9" r:id="rId3"/>
    <p:sldId id="260" r:id="rId4"/>
    <p:sldId id="323" r:id="rId5"/>
    <p:sldId id="324" r:id="rId6"/>
    <p:sldId id="333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4" r:id="rId16"/>
    <p:sldId id="262" r:id="rId17"/>
    <p:sldId id="267" r:id="rId18"/>
    <p:sldId id="299" r:id="rId19"/>
    <p:sldId id="300" r:id="rId20"/>
    <p:sldId id="301" r:id="rId21"/>
    <p:sldId id="302" r:id="rId22"/>
    <p:sldId id="308" r:id="rId23"/>
    <p:sldId id="304" r:id="rId24"/>
    <p:sldId id="306" r:id="rId25"/>
    <p:sldId id="307" r:id="rId26"/>
    <p:sldId id="309" r:id="rId27"/>
    <p:sldId id="310" r:id="rId28"/>
    <p:sldId id="312" r:id="rId29"/>
    <p:sldId id="311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0" r:id="rId38"/>
    <p:sldId id="273" r:id="rId39"/>
    <p:sldId id="274" r:id="rId40"/>
    <p:sldId id="275" r:id="rId41"/>
    <p:sldId id="276" r:id="rId42"/>
    <p:sldId id="277" r:id="rId43"/>
    <p:sldId id="278" r:id="rId44"/>
    <p:sldId id="279" r:id="rId45"/>
    <p:sldId id="280" r:id="rId46"/>
    <p:sldId id="281" r:id="rId47"/>
    <p:sldId id="282" r:id="rId48"/>
    <p:sldId id="283" r:id="rId49"/>
    <p:sldId id="322" r:id="rId50"/>
    <p:sldId id="321" r:id="rId51"/>
    <p:sldId id="335" r:id="rId52"/>
    <p:sldId id="296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00"/>
    <a:srgbClr val="003300"/>
    <a:srgbClr val="990000"/>
    <a:srgbClr val="FF0066"/>
    <a:srgbClr val="FF3300"/>
    <a:srgbClr val="00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1" d="100"/>
          <a:sy n="51" d="100"/>
        </p:scale>
        <p:origin x="-1926" y="-4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7B11-31D5-465A-B19C-E4FF31A7ED7E}" type="datetimeFigureOut">
              <a:rPr lang="ru-RU" smtClean="0"/>
              <a:pPr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FCEB-1BA3-4FE2-9A0F-A3E91C5ADD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7B11-31D5-465A-B19C-E4FF31A7ED7E}" type="datetimeFigureOut">
              <a:rPr lang="ru-RU" smtClean="0"/>
              <a:pPr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FCEB-1BA3-4FE2-9A0F-A3E91C5ADD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7B11-31D5-465A-B19C-E4FF31A7ED7E}" type="datetimeFigureOut">
              <a:rPr lang="ru-RU" smtClean="0"/>
              <a:pPr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FCEB-1BA3-4FE2-9A0F-A3E91C5ADDE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7B11-31D5-465A-B19C-E4FF31A7ED7E}" type="datetimeFigureOut">
              <a:rPr lang="ru-RU" smtClean="0"/>
              <a:pPr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FCEB-1BA3-4FE2-9A0F-A3E91C5ADD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7B11-31D5-465A-B19C-E4FF31A7ED7E}" type="datetimeFigureOut">
              <a:rPr lang="ru-RU" smtClean="0"/>
              <a:pPr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FCEB-1BA3-4FE2-9A0F-A3E91C5ADD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7B11-31D5-465A-B19C-E4FF31A7ED7E}" type="datetimeFigureOut">
              <a:rPr lang="ru-RU" smtClean="0"/>
              <a:pPr/>
              <a:t>22.11.2020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FCEB-1BA3-4FE2-9A0F-A3E91C5ADD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7B11-31D5-465A-B19C-E4FF31A7ED7E}" type="datetimeFigureOut">
              <a:rPr lang="ru-RU" smtClean="0"/>
              <a:pPr/>
              <a:t>22.11.2020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FCEB-1BA3-4FE2-9A0F-A3E91C5ADD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7B11-31D5-465A-B19C-E4FF31A7ED7E}" type="datetimeFigureOut">
              <a:rPr lang="ru-RU" smtClean="0"/>
              <a:pPr/>
              <a:t>22.11.2020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FCEB-1BA3-4FE2-9A0F-A3E91C5ADD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7B11-31D5-465A-B19C-E4FF31A7ED7E}" type="datetimeFigureOut">
              <a:rPr lang="ru-RU" smtClean="0"/>
              <a:pPr/>
              <a:t>22.11.2020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FCEB-1BA3-4FE2-9A0F-A3E91C5ADD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7B11-31D5-465A-B19C-E4FF31A7ED7E}" type="datetimeFigureOut">
              <a:rPr lang="ru-RU" smtClean="0"/>
              <a:pPr/>
              <a:t>22.11.2020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FCEB-1BA3-4FE2-9A0F-A3E91C5ADD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97B11-31D5-465A-B19C-E4FF31A7ED7E}" type="datetimeFigureOut">
              <a:rPr lang="ru-RU" smtClean="0"/>
              <a:pPr/>
              <a:t>22.11.2020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EFCEB-1BA3-4FE2-9A0F-A3E91C5ADD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6E97B11-31D5-465A-B19C-E4FF31A7ED7E}" type="datetimeFigureOut">
              <a:rPr lang="ru-RU" smtClean="0"/>
              <a:pPr/>
              <a:t>22.11.2020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A5EFCEB-1BA3-4FE2-9A0F-A3E91C5ADDE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.mid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0 Ноября 2013 - Красная шапочка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57" t="16071" r="12420" b="15923"/>
          <a:stretch/>
        </p:blipFill>
        <p:spPr bwMode="auto">
          <a:xfrm>
            <a:off x="2699792" y="332656"/>
            <a:ext cx="4320480" cy="45365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72008"/>
          </a:xfrm>
        </p:spPr>
        <p:txBody>
          <a:bodyPr>
            <a:normAutofit fontScale="90000"/>
          </a:bodyPr>
          <a:lstStyle/>
          <a:p>
            <a:r>
              <a:rPr lang="ru-RU" sz="6600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endParaRPr lang="ru-RU" sz="6600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085184"/>
            <a:ext cx="6400800" cy="553616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006600"/>
                </a:solidFill>
              </a:rPr>
              <a:t>На свете добрых слов живёт немало,</a:t>
            </a:r>
          </a:p>
          <a:p>
            <a:r>
              <a:rPr lang="ru-RU" sz="2400" b="1" i="1" dirty="0" smtClean="0">
                <a:solidFill>
                  <a:srgbClr val="006600"/>
                </a:solidFill>
              </a:rPr>
              <a:t>Но всех добрее и важней одно:</a:t>
            </a:r>
          </a:p>
          <a:p>
            <a:r>
              <a:rPr lang="ru-RU" sz="2400" b="1" i="1" dirty="0" smtClean="0">
                <a:solidFill>
                  <a:srgbClr val="006600"/>
                </a:solidFill>
              </a:rPr>
              <a:t>Из двух слогов  простое слово «МАМА».</a:t>
            </a:r>
          </a:p>
          <a:p>
            <a:r>
              <a:rPr lang="ru-RU" sz="2400" b="1" i="1" dirty="0" smtClean="0">
                <a:solidFill>
                  <a:srgbClr val="006600"/>
                </a:solidFill>
              </a:rPr>
              <a:t>И нет на свете слов, дороже, чем оно!</a:t>
            </a:r>
            <a:endParaRPr lang="ru-RU" sz="2400" b="1" i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1608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Скачать обои Лиса, с, лисенком, обои на рабочий стол под номером - 33504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275152" y="2674938"/>
            <a:ext cx="4601633" cy="34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Лисица и лисёнок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065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Волчица с волчонком обои, фото, картинки.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275152" y="2674938"/>
            <a:ext cx="4601633" cy="34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Волчица и волчонок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5485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Медведь гризли - Фотоблог Klimbo.ru - Взгляни на мир!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 bwMode="auto">
          <a:xfrm>
            <a:off x="2275152" y="2674938"/>
            <a:ext cx="4601633" cy="3451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Медведица и медвежонок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9993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Обои на kards.qip.ru - Животные - Дикие - Трусишка-зайчонок - Закачка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275152" y="2674938"/>
            <a:ext cx="4601633" cy="34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Зайчиха и зайчонок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7956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@дневники - Underverse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493"/>
          <a:stretch/>
        </p:blipFill>
        <p:spPr bwMode="auto">
          <a:xfrm>
            <a:off x="2275152" y="2674939"/>
            <a:ext cx="4601633" cy="32616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Ежиха и ежата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282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3734" name="Picture 6" descr="https://bel.cultreg.ru/uploads/3d2a0b0393c2130b84da8dda09bdf79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9801" y="0"/>
            <a:ext cx="4704199" cy="3286124"/>
          </a:xfrm>
          <a:prstGeom prst="rect">
            <a:avLst/>
          </a:prstGeom>
          <a:noFill/>
        </p:spPr>
      </p:pic>
      <p:pic>
        <p:nvPicPr>
          <p:cNvPr id="7" name="Picture 4" descr="https://a-b-a.ru/wp-content/uploads/2020/01/smiling-mom-and-daugh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4826" y="3214686"/>
            <a:ext cx="5489174" cy="3643314"/>
          </a:xfrm>
          <a:prstGeom prst="rect">
            <a:avLst/>
          </a:prstGeom>
          <a:noFill/>
        </p:spPr>
      </p:pic>
      <p:pic>
        <p:nvPicPr>
          <p:cNvPr id="8" name="Picture 2" descr="http://i.mycdn.me/i?r=AzEPZsRbOZEKgBhR0XGMT1RkM3Uy6cTMUXxaIkCZHCdsuaaKTM5SRkZCeTgDn6uOyi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86124"/>
            <a:ext cx="4500562" cy="3571876"/>
          </a:xfrm>
          <a:prstGeom prst="rect">
            <a:avLst/>
          </a:prstGeom>
          <a:noFill/>
        </p:spPr>
      </p:pic>
      <p:pic>
        <p:nvPicPr>
          <p:cNvPr id="73736" name="Picture 8" descr="https://avatars.mds.yandex.net/get-zen_doc/1101166/pub_5b8e76bfa2313f00ab0ab367_5b8e78c2462dca00ab351ccc/scale_12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4572032" cy="33575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Рисунок 13" descr="Моем посуду: Дневник группы &quot;Хозяюшка&quot; - Страна Ма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080000">
            <a:off x="397012" y="3578529"/>
            <a:ext cx="2187646" cy="29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бъект 12"/>
          <p:cNvSpPr>
            <a:spLocks noGrp="1"/>
          </p:cNvSpPr>
          <p:nvPr>
            <p:ph idx="1"/>
          </p:nvPr>
        </p:nvSpPr>
        <p:spPr>
          <a:xfrm flipV="1">
            <a:off x="467544" y="6597350"/>
            <a:ext cx="8424935" cy="7200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Мамины заботы</a:t>
            </a:r>
            <a:endParaRPr lang="ru-RU" sz="6000" b="1" i="1" dirty="0">
              <a:solidFill>
                <a:srgbClr val="FF33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31" name="Рисунок 9" descr="Белорусская нив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67" r="11807"/>
          <a:stretch/>
        </p:blipFill>
        <p:spPr bwMode="auto">
          <a:xfrm>
            <a:off x="3765559" y="3724150"/>
            <a:ext cx="2035258" cy="2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Рисунок 12" descr="Почему Rainbow - лучший пылесо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">
            <a:off x="6685320" y="3754102"/>
            <a:ext cx="1991353" cy="28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Рисунок 15" descr="Истории бизнеса &quot; Инфозона бизнес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10" r="4340" b="4791"/>
          <a:stretch/>
        </p:blipFill>
        <p:spPr bwMode="auto">
          <a:xfrm rot="1080000">
            <a:off x="6654798" y="1497648"/>
            <a:ext cx="181169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10" descr="Что приготовить на. - Сияюща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080000">
            <a:off x="1248043" y="1590220"/>
            <a:ext cx="1810076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11" descr="Купон на услуги глажения одежды и белья от компании &quot;утюжка.ру&quot;. Доверьтесь профессионалам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77" t="6379"/>
          <a:stretch/>
        </p:blipFill>
        <p:spPr bwMode="auto">
          <a:xfrm>
            <a:off x="3419872" y="1393151"/>
            <a:ext cx="2558354" cy="191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0" y="22939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400730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0" y="6280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0" y="7972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0" y="97409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0" y="134064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0" y="154559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9702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3284984"/>
            <a:ext cx="7884864" cy="27306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rgbClr val="002060"/>
                </a:solidFill>
              </a:rPr>
              <a:t> 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620688"/>
            <a:ext cx="8568952" cy="1042376"/>
          </a:xfrm>
        </p:spPr>
        <p:txBody>
          <a:bodyPr>
            <a:noAutofit/>
          </a:bodyPr>
          <a:lstStyle/>
          <a:p>
            <a:pPr algn="l"/>
            <a:r>
              <a:rPr lang="ru-RU" sz="4800" b="1" i="1" dirty="0" smtClean="0">
                <a:solidFill>
                  <a:srgbClr val="FF3300"/>
                </a:solidFill>
              </a:rPr>
              <a:t> </a:t>
            </a:r>
            <a:endParaRPr lang="ru-RU" sz="4800" b="1" i="1" dirty="0">
              <a:solidFill>
                <a:srgbClr val="FF3300"/>
              </a:solidFill>
            </a:endParaRPr>
          </a:p>
        </p:txBody>
      </p:sp>
      <p:pic>
        <p:nvPicPr>
          <p:cNvPr id="1026" name="Picture 2" descr="C:\Users\TOSHIBA\Desktop\что делает мамочка\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8321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500166" y="3357562"/>
            <a:ext cx="7884864" cy="27306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rgbClr val="002060"/>
                </a:solidFill>
              </a:rPr>
              <a:t> 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620688"/>
            <a:ext cx="8568952" cy="1042376"/>
          </a:xfrm>
        </p:spPr>
        <p:txBody>
          <a:bodyPr>
            <a:noAutofit/>
          </a:bodyPr>
          <a:lstStyle/>
          <a:p>
            <a:pPr algn="l"/>
            <a:r>
              <a:rPr lang="ru-RU" sz="4800" b="1" i="1" dirty="0" smtClean="0">
                <a:solidFill>
                  <a:srgbClr val="FF3300"/>
                </a:solidFill>
              </a:rPr>
              <a:t> </a:t>
            </a:r>
            <a:endParaRPr lang="ru-RU" sz="4800" b="1" i="1" dirty="0">
              <a:solidFill>
                <a:srgbClr val="FF3300"/>
              </a:solidFill>
            </a:endParaRPr>
          </a:p>
        </p:txBody>
      </p:sp>
      <p:pic>
        <p:nvPicPr>
          <p:cNvPr id="2050" name="Picture 2" descr="C:\Users\TOSHIBA\Desktop\что делает мамочка\1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86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8321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3286124"/>
            <a:ext cx="7884864" cy="27306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rgbClr val="002060"/>
                </a:solidFill>
              </a:rPr>
              <a:t> 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620688"/>
            <a:ext cx="8568952" cy="1042376"/>
          </a:xfrm>
        </p:spPr>
        <p:txBody>
          <a:bodyPr>
            <a:noAutofit/>
          </a:bodyPr>
          <a:lstStyle/>
          <a:p>
            <a:pPr algn="l"/>
            <a:r>
              <a:rPr lang="ru-RU" sz="4800" b="1" i="1" dirty="0" smtClean="0">
                <a:solidFill>
                  <a:srgbClr val="FF3300"/>
                </a:solidFill>
              </a:rPr>
              <a:t> </a:t>
            </a:r>
            <a:endParaRPr lang="ru-RU" sz="4800" b="1" i="1" dirty="0">
              <a:solidFill>
                <a:srgbClr val="FF3300"/>
              </a:solidFill>
            </a:endParaRPr>
          </a:p>
        </p:txBody>
      </p:sp>
      <p:pic>
        <p:nvPicPr>
          <p:cNvPr id="3074" name="Picture 2" descr="C:\Users\TOSHIBA\Desktop\что делает мамочка\1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-1"/>
            <a:ext cx="857256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8321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Новости - Управа района Тропарево-Никулино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14282" y="1714488"/>
            <a:ext cx="4429156" cy="41433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08112"/>
          </a:xfrm>
        </p:spPr>
        <p:txBody>
          <a:bodyPr>
            <a:normAutofit/>
          </a:bodyPr>
          <a:lstStyle/>
          <a:p>
            <a:endParaRPr lang="ru-RU" sz="5400" b="1" i="1" dirty="0">
              <a:solidFill>
                <a:srgbClr val="FF3300"/>
              </a:solidFill>
            </a:endParaRPr>
          </a:p>
        </p:txBody>
      </p:sp>
      <p:pic>
        <p:nvPicPr>
          <p:cNvPr id="5" name="MS900074325[1].mi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86314" y="2500306"/>
            <a:ext cx="43576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 </a:t>
            </a:r>
            <a:r>
              <a:rPr lang="ru-RU" sz="2400" dirty="0" smtClean="0"/>
              <a:t>Кто пришел ко мне с утра?</a:t>
            </a:r>
            <a:br>
              <a:rPr lang="ru-RU" sz="2400" dirty="0" smtClean="0"/>
            </a:br>
            <a:r>
              <a:rPr lang="ru-RU" sz="2400" dirty="0" smtClean="0"/>
              <a:t> - Кто сказал: </a:t>
            </a:r>
            <a:r>
              <a:rPr lang="ru-RU" sz="2400" i="1" dirty="0" smtClean="0"/>
              <a:t>«Вставать пора?»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 - Кашу кто успел сварить?</a:t>
            </a:r>
            <a:br>
              <a:rPr lang="ru-RU" sz="2400" dirty="0" smtClean="0"/>
            </a:br>
            <a:r>
              <a:rPr lang="ru-RU" sz="2400" dirty="0" smtClean="0"/>
              <a:t> - Чаю в чашку кто налил?</a:t>
            </a:r>
            <a:br>
              <a:rPr lang="ru-RU" sz="2400" dirty="0" smtClean="0"/>
            </a:br>
            <a:r>
              <a:rPr lang="ru-RU" sz="2400" dirty="0" smtClean="0"/>
              <a:t> - Кто косички мне заплел?</a:t>
            </a:r>
            <a:br>
              <a:rPr lang="ru-RU" sz="2400" dirty="0" smtClean="0"/>
            </a:br>
            <a:r>
              <a:rPr lang="ru-RU" sz="2400" dirty="0" smtClean="0"/>
              <a:t> - Целый дом один подмел?</a:t>
            </a:r>
            <a:br>
              <a:rPr lang="ru-RU" sz="2400" dirty="0" smtClean="0"/>
            </a:br>
            <a:r>
              <a:rPr lang="ru-RU" sz="2400" dirty="0" smtClean="0"/>
              <a:t>- Кто ребячий любит смех?</a:t>
            </a:r>
            <a:br>
              <a:rPr lang="ru-RU" sz="2400" dirty="0" smtClean="0"/>
            </a:br>
            <a:r>
              <a:rPr lang="ru-RU" sz="2400" dirty="0" smtClean="0"/>
              <a:t> - Кто на свете лучше всех?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351093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3284984"/>
            <a:ext cx="7884864" cy="27306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rgbClr val="002060"/>
                </a:solidFill>
              </a:rPr>
              <a:t> 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620688"/>
            <a:ext cx="8568952" cy="1042376"/>
          </a:xfrm>
        </p:spPr>
        <p:txBody>
          <a:bodyPr>
            <a:noAutofit/>
          </a:bodyPr>
          <a:lstStyle/>
          <a:p>
            <a:pPr algn="l"/>
            <a:r>
              <a:rPr lang="ru-RU" sz="4800" b="1" i="1" dirty="0" smtClean="0">
                <a:solidFill>
                  <a:srgbClr val="FF3300"/>
                </a:solidFill>
              </a:rPr>
              <a:t> </a:t>
            </a:r>
            <a:endParaRPr lang="ru-RU" sz="4800" b="1" i="1" dirty="0">
              <a:solidFill>
                <a:srgbClr val="FF3300"/>
              </a:solidFill>
            </a:endParaRPr>
          </a:p>
        </p:txBody>
      </p:sp>
      <p:pic>
        <p:nvPicPr>
          <p:cNvPr id="4098" name="Picture 2" descr="C:\Users\TOSHIBA\Desktop\что делает мамочка\1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8572559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8321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3284984"/>
            <a:ext cx="7884864" cy="27306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rgbClr val="002060"/>
                </a:solidFill>
              </a:rPr>
              <a:t> 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620688"/>
            <a:ext cx="8568952" cy="1042376"/>
          </a:xfrm>
        </p:spPr>
        <p:txBody>
          <a:bodyPr>
            <a:noAutofit/>
          </a:bodyPr>
          <a:lstStyle/>
          <a:p>
            <a:pPr algn="l"/>
            <a:r>
              <a:rPr lang="ru-RU" sz="4800" b="1" i="1" dirty="0" smtClean="0">
                <a:solidFill>
                  <a:srgbClr val="FF3300"/>
                </a:solidFill>
              </a:rPr>
              <a:t> </a:t>
            </a:r>
            <a:endParaRPr lang="ru-RU" sz="4800" b="1" i="1" dirty="0">
              <a:solidFill>
                <a:srgbClr val="FF3300"/>
              </a:solidFill>
            </a:endParaRPr>
          </a:p>
        </p:txBody>
      </p:sp>
      <p:pic>
        <p:nvPicPr>
          <p:cNvPr id="5122" name="Picture 2" descr="C:\Users\TOSHIBA\Desktop\что делает мамочка\392713_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-1"/>
            <a:ext cx="8715436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8321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TOSHIBA\Desktop\что делает мамочка\wpid-W_r7Od7vyH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572560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TOSHIBA\Desktop\что делает мамочка\201404082312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643998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TOSHIBA\Desktop\что делает мамочка\d81a7b88e21a994a138fb0c6a8748b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715436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 descr="C:\Users\TOSHIBA\Desktop\что делает мамочка\Безымянны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643998" cy="6643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TOSHIBA\Desktop\что делает мамочка\f76781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TOSHIBA\Desktop\что делает мамочка\Kartochki-Moj-dom-Rasskazy-po-kartink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0" y="1095375"/>
            <a:ext cx="6667500" cy="4667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3284984"/>
            <a:ext cx="7884864" cy="27306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rgbClr val="002060"/>
                </a:solidFill>
              </a:rPr>
              <a:t> 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620688"/>
            <a:ext cx="8568952" cy="1042376"/>
          </a:xfrm>
        </p:spPr>
        <p:txBody>
          <a:bodyPr>
            <a:noAutofit/>
          </a:bodyPr>
          <a:lstStyle/>
          <a:p>
            <a:pPr algn="l"/>
            <a:r>
              <a:rPr lang="ru-RU" sz="4800" b="1" i="1" dirty="0" smtClean="0">
                <a:solidFill>
                  <a:srgbClr val="FF3300"/>
                </a:solidFill>
              </a:rPr>
              <a:t> </a:t>
            </a:r>
            <a:endParaRPr lang="ru-RU" sz="4800" b="1" i="1" dirty="0">
              <a:solidFill>
                <a:srgbClr val="FF3300"/>
              </a:solidFill>
            </a:endParaRPr>
          </a:p>
        </p:txBody>
      </p:sp>
      <p:pic>
        <p:nvPicPr>
          <p:cNvPr id="7170" name="Picture 2" descr="C:\Users\TOSHIBA\Desktop\что делает мамочка\chto-delaet-mama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572560" cy="62865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8321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s://drasler.ru/wp-content/uploads/2019/05/%D0%A0%D0%B8%D1%81%D1%83%D0%BD%D0%BE%D0%BA-%D0%BA%D0%B0%D0%BA-%D1%8F-%D0%BF%D0%BE%D0%BC%D0%BE%D0%B3%D0%B0%D1%8E-%D0%BC%D0%B0%D0%BC%D0%B5-%D0%BF%D0%BE-%D0%B4%D0%BE%D0%BC%D1%830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142984"/>
            <a:ext cx="6667500" cy="434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0" y="332656"/>
            <a:ext cx="8858279" cy="6336703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  <a:t>Не боюсь грозы ни грамма,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  <a:t>    Коль со мною рядом…(мама)</a:t>
            </a: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Bookman Old Style" panose="02050604050505020204" pitchFamily="18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  <a:t>Нет в квартире грязи, хлама.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  <a:t>    Убрала всё чисто…(мама)</a:t>
            </a: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Bookman Old Style" panose="02050604050505020204" pitchFamily="18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  <a:t>Перед сном, надев пижаму,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  <a:t>    Почитать мы просим…(маму)</a:t>
            </a: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Bookman Old Style" panose="02050604050505020204" pitchFamily="18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  <a:t>Угодит шалун коль в яму,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  <a:t>    Будет звать на помощь…(маму)</a:t>
            </a: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Bookman Old Style" panose="02050604050505020204" pitchFamily="18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  <a:t>У слона, гиппопотама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  <a:t>   Тоже добрая есть…(мама)</a:t>
            </a: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Bookman Old Style" panose="02050604050505020204" pitchFamily="18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  <a:t>Тем детишкам стыд и срам,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  <a:t>    Кто своих обидел…(мам)</a:t>
            </a: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Bookman Old Style" panose="02050604050505020204" pitchFamily="18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  <a:t>Песню с добрыми словами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Bookman Old Style" panose="02050604050505020204" pitchFamily="18" charset="0"/>
              </a:rPr>
              <a:t>    Сочиним любимой…(маме)</a:t>
            </a: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-45719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Рисунок 4" descr="25 Ноября 2012 - Детский сад &quot;Ласточка&quot; 7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67" t="11656" r="5985" b="16258"/>
          <a:stretch/>
        </p:blipFill>
        <p:spPr bwMode="auto">
          <a:xfrm>
            <a:off x="5004047" y="2780928"/>
            <a:ext cx="3636000" cy="3564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2778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4515" name="Picture 3" descr="C:\Users\TOSHIBA\Desktop\_5c89ef110923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71604" y="512055"/>
            <a:ext cx="5357850" cy="56141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3490" name="Picture 2" descr="http://english4kids.russianblogger.ru/wp-content/uploads/2017/03/mothers-helpers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6562" name="Picture 2" descr="https://cp12.nevsepic.com.ua/2-3/1358104818-1026536-www.nevsepic.com.u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5538" name="Picture 2" descr="http://ds206.omsk.obr55.ru/files/2020/04/5c4e21a280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8610" name="Picture 2" descr="http://ds206.omsk.obr55.ru/files/2020/04/5c4e21a280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7586" name="Picture 2" descr="https://avatars.mds.yandex.net/get-zen_doc/1900370/pub_5db40cecbd639600ae908678_5db49b708600e100b1da853d/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929718" cy="6572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9634" name="Picture 2" descr="https://demotivation.ru/wp-content/uploads/2020/03/images-pic_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643998" cy="61483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0658" name="Picture 2" descr="https://ds04.infourok.ru/uploads/ex/0315/000c8634-db1cc375/img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7030A0"/>
                </a:solidFill>
              </a:rPr>
              <a:t>Эти шарики на нити</a:t>
            </a:r>
            <a:br>
              <a:rPr lang="ru-RU" sz="4400" b="1" dirty="0">
                <a:solidFill>
                  <a:srgbClr val="7030A0"/>
                </a:solidFill>
              </a:rPr>
            </a:br>
            <a:r>
              <a:rPr lang="ru-RU" sz="4400" b="1" dirty="0">
                <a:solidFill>
                  <a:srgbClr val="7030A0"/>
                </a:solidFill>
              </a:rPr>
              <a:t>Вы примерить не хотите </a:t>
            </a:r>
            <a:r>
              <a:rPr lang="ru-RU" sz="4400" b="1" dirty="0" smtClean="0">
                <a:solidFill>
                  <a:srgbClr val="7030A0"/>
                </a:solidFill>
              </a:rPr>
              <a:t>ли?</a:t>
            </a:r>
            <a:r>
              <a:rPr lang="ru-RU" sz="4400" b="1" dirty="0">
                <a:solidFill>
                  <a:srgbClr val="7030A0"/>
                </a:solidFill>
              </a:rPr>
              <a:t/>
            </a:r>
            <a:br>
              <a:rPr lang="ru-RU" sz="4400" b="1" dirty="0">
                <a:solidFill>
                  <a:srgbClr val="7030A0"/>
                </a:solidFill>
              </a:rPr>
            </a:br>
            <a:r>
              <a:rPr lang="ru-RU" sz="4400" b="1" dirty="0">
                <a:solidFill>
                  <a:srgbClr val="7030A0"/>
                </a:solidFill>
              </a:rPr>
              <a:t>На любые ваши вкусы</a:t>
            </a:r>
            <a:br>
              <a:rPr lang="ru-RU" sz="4400" b="1" dirty="0">
                <a:solidFill>
                  <a:srgbClr val="7030A0"/>
                </a:solidFill>
              </a:rPr>
            </a:br>
            <a:r>
              <a:rPr lang="ru-RU" sz="4400" b="1" dirty="0">
                <a:solidFill>
                  <a:srgbClr val="7030A0"/>
                </a:solidFill>
              </a:rPr>
              <a:t>В маминой шкатулке ...</a:t>
            </a:r>
            <a:br>
              <a:rPr lang="ru-RU" sz="4400" b="1" dirty="0">
                <a:solidFill>
                  <a:srgbClr val="7030A0"/>
                </a:solidFill>
              </a:rPr>
            </a:br>
            <a:r>
              <a:rPr lang="ru-RU" sz="4400" dirty="0" smtClean="0">
                <a:solidFill>
                  <a:srgbClr val="7030A0"/>
                </a:solidFill>
              </a:rPr>
              <a:t>                                            </a:t>
            </a:r>
            <a:endParaRPr lang="ru-RU" sz="4400" i="1" dirty="0">
              <a:solidFill>
                <a:srgbClr val="7030A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Мамины украшения</a:t>
            </a:r>
            <a:endParaRPr lang="ru-RU" sz="5400" b="1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6538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Бусы в Томске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275152" y="2674938"/>
            <a:ext cx="4601633" cy="34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i="1" dirty="0">
                <a:solidFill>
                  <a:schemeClr val="tx1"/>
                </a:solidFill>
              </a:rPr>
              <a:t>(бусы)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5208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EIDOS Photo Gallery - Кошки и коты/0194 cats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143108" y="1928802"/>
            <a:ext cx="4599285" cy="34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23341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Мамы есть не только у ребяток, но и у </a:t>
            </a:r>
            <a:r>
              <a:rPr lang="ru-RU" b="1" dirty="0" err="1" smtClean="0">
                <a:solidFill>
                  <a:srgbClr val="FF0000"/>
                </a:solidFill>
              </a:rPr>
              <a:t>зверяток</a:t>
            </a:r>
            <a:r>
              <a:rPr lang="ru-RU" b="1" dirty="0" smtClean="0">
                <a:solidFill>
                  <a:srgbClr val="FF0000"/>
                </a:solidFill>
              </a:rPr>
              <a:t>…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7422" y="5643578"/>
            <a:ext cx="4238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Кошка с котятами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1030907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7030A0"/>
                </a:solidFill>
              </a:rPr>
              <a:t>В ушках маминых сверкают,</a:t>
            </a:r>
            <a:br>
              <a:rPr lang="ru-RU" sz="4400" b="1" dirty="0">
                <a:solidFill>
                  <a:srgbClr val="7030A0"/>
                </a:solidFill>
              </a:rPr>
            </a:br>
            <a:r>
              <a:rPr lang="ru-RU" sz="4400" b="1" dirty="0">
                <a:solidFill>
                  <a:srgbClr val="7030A0"/>
                </a:solidFill>
              </a:rPr>
              <a:t>Цветом радуги играют.</a:t>
            </a:r>
            <a:br>
              <a:rPr lang="ru-RU" sz="4400" b="1" dirty="0">
                <a:solidFill>
                  <a:srgbClr val="7030A0"/>
                </a:solidFill>
              </a:rPr>
            </a:br>
            <a:r>
              <a:rPr lang="ru-RU" sz="4400" b="1" dirty="0">
                <a:solidFill>
                  <a:srgbClr val="7030A0"/>
                </a:solidFill>
              </a:rPr>
              <a:t>Серебрятся капли-крошки</a:t>
            </a:r>
            <a:br>
              <a:rPr lang="ru-RU" sz="4400" b="1" dirty="0">
                <a:solidFill>
                  <a:srgbClr val="7030A0"/>
                </a:solidFill>
              </a:rPr>
            </a:br>
            <a:r>
              <a:rPr lang="ru-RU" sz="4400" b="1" dirty="0">
                <a:solidFill>
                  <a:srgbClr val="7030A0"/>
                </a:solidFill>
              </a:rPr>
              <a:t>Украшения ...</a:t>
            </a:r>
            <a:br>
              <a:rPr lang="ru-RU" sz="4400" b="1" dirty="0">
                <a:solidFill>
                  <a:srgbClr val="7030A0"/>
                </a:solidFill>
              </a:rPr>
            </a:br>
            <a:r>
              <a:rPr lang="ru-RU" sz="4400" b="1" dirty="0" smtClean="0"/>
              <a:t>                                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5122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серьга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600077" y="2674938"/>
            <a:ext cx="3951784" cy="34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>
                <a:solidFill>
                  <a:schemeClr val="tx1"/>
                </a:solidFill>
              </a:rPr>
              <a:t>(сережки)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62983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>
                <a:solidFill>
                  <a:srgbClr val="7030A0"/>
                </a:solidFill>
              </a:rPr>
              <a:t>Край ее зовут полями,</a:t>
            </a:r>
            <a:br>
              <a:rPr lang="ru-RU" sz="4400" b="1" dirty="0">
                <a:solidFill>
                  <a:srgbClr val="7030A0"/>
                </a:solidFill>
              </a:rPr>
            </a:br>
            <a:r>
              <a:rPr lang="ru-RU" sz="4400" b="1" dirty="0">
                <a:solidFill>
                  <a:srgbClr val="7030A0"/>
                </a:solidFill>
              </a:rPr>
              <a:t>Верх украшен весь цветами.</a:t>
            </a:r>
            <a:br>
              <a:rPr lang="ru-RU" sz="4400" b="1" dirty="0">
                <a:solidFill>
                  <a:srgbClr val="7030A0"/>
                </a:solidFill>
              </a:rPr>
            </a:br>
            <a:r>
              <a:rPr lang="ru-RU" sz="4400" b="1" dirty="0">
                <a:solidFill>
                  <a:srgbClr val="7030A0"/>
                </a:solidFill>
              </a:rPr>
              <a:t>Головной убор-загадка -</a:t>
            </a:r>
            <a:br>
              <a:rPr lang="ru-RU" sz="4400" b="1" dirty="0">
                <a:solidFill>
                  <a:srgbClr val="7030A0"/>
                </a:solidFill>
              </a:rPr>
            </a:br>
            <a:r>
              <a:rPr lang="ru-RU" sz="4400" b="1" dirty="0">
                <a:solidFill>
                  <a:srgbClr val="7030A0"/>
                </a:solidFill>
              </a:rPr>
              <a:t>Есть у мамы нашей ...</a:t>
            </a:r>
            <a:br>
              <a:rPr lang="ru-RU" sz="4400" b="1" dirty="0">
                <a:solidFill>
                  <a:srgbClr val="7030A0"/>
                </a:solidFill>
              </a:rPr>
            </a:br>
            <a:r>
              <a:rPr lang="ru-RU" sz="4400" b="1" dirty="0" smtClean="0"/>
              <a:t>                                        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0701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цветы - Скачать бесплатно шаблоны для Фотошопа, иконки, шрифты, обои для рабочего стола, рамки для фото, поздравления с Днем Рож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4904"/>
            <a:ext cx="6835713" cy="38164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620688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i="1" dirty="0">
                <a:solidFill>
                  <a:schemeClr val="tx1"/>
                </a:solidFill>
              </a:rPr>
              <a:t>(шляпка)</a:t>
            </a:r>
            <a:r>
              <a:rPr lang="ru-RU" i="1" dirty="0"/>
              <a:t/>
            </a:r>
            <a:br>
              <a:rPr lang="ru-RU" i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99155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996951"/>
            <a:ext cx="7408333" cy="31292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rgbClr val="002060"/>
                </a:solidFill>
              </a:rPr>
              <a:t>Назовите сказки, в которых упоминается о маме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i="1" smtClean="0">
                <a:solidFill>
                  <a:srgbClr val="FF0000"/>
                </a:solidFill>
                <a:latin typeface="Bookman Old Style" panose="02050604050505020204" pitchFamily="18" charset="0"/>
              </a:rPr>
              <a:t>Сказочные мамы</a:t>
            </a:r>
            <a:endParaRPr lang="ru-RU" sz="5400" b="1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60779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Волк и семеро козлят (Русская народная сказка онлайн) - ИГРЫ ДЛЯ САМЫХ МАЛЕНЬКИХ - Форум развлекательного портала STIMKA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428728" y="1357298"/>
            <a:ext cx="5643602" cy="55007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6600"/>
                </a:solidFill>
              </a:rPr>
              <a:t>«Волк и семеро козлят»</a:t>
            </a:r>
            <a:endParaRPr lang="ru-RU" sz="60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1386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6600"/>
                </a:solidFill>
              </a:rPr>
              <a:t>«Красная Шапочка»</a:t>
            </a:r>
            <a:endParaRPr lang="ru-RU" sz="6000" b="1" dirty="0">
              <a:solidFill>
                <a:srgbClr val="006600"/>
              </a:solidFill>
            </a:endParaRPr>
          </a:p>
        </p:txBody>
      </p:sp>
      <p:pic>
        <p:nvPicPr>
          <p:cNvPr id="31748" name="Picture 4" descr="https://s1.babiki.ru/uploads/images/05/20/95/2019/12/02/93aca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00980" y="1428750"/>
            <a:ext cx="6670578" cy="4857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59091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6600"/>
                </a:solidFill>
              </a:rPr>
              <a:t>«Гуси-лебеди»</a:t>
            </a:r>
            <a:endParaRPr lang="ru-RU" sz="6000" b="1" dirty="0">
              <a:solidFill>
                <a:srgbClr val="006600"/>
              </a:solidFill>
            </a:endParaRPr>
          </a:p>
        </p:txBody>
      </p:sp>
      <p:pic>
        <p:nvPicPr>
          <p:cNvPr id="30722" name="Picture 2" descr="https://image.jimcdn.com/app/cms/image/transf/dimension=678x10000:format=jpg/path/sf278732f8691ebec/image/i2234038145840b5b/version/1578598543/%D1%80%D1%83%D1%81%D1%81%D0%BA%D0%B0%D1%8F-%D0%BD%D0%B0%D1%80%D0%BE%D0%B4%D0%BD%D0%B0%D1%8F-%D1%81%D0%BA%D0%B0%D0%B7%D0%BA%D0%B0-%D0%B3%D1%83%D1%81%D0%B8-%D0%BB%D0%B5%D0%B1%D0%B5%D0%B4%D0%B8-%D0%B2-%D0%BA%D0%B0%D1%80%D1%82%D0%B8%D0%BD%D0%BA%D0%B0%D1%85-%D1%87%D0%B8%D1%82%D0%B0%D1%82%D1%8C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47775" y="1571625"/>
            <a:ext cx="3777012" cy="4857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90344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6600"/>
                </a:solidFill>
              </a:rPr>
              <a:t>«Три медведя»</a:t>
            </a:r>
            <a:endParaRPr lang="ru-RU" sz="6000" b="1" dirty="0">
              <a:solidFill>
                <a:srgbClr val="006600"/>
              </a:solidFill>
            </a:endParaRPr>
          </a:p>
        </p:txBody>
      </p:sp>
      <p:pic>
        <p:nvPicPr>
          <p:cNvPr id="29698" name="Picture 2" descr="https://illustrators.ru/uploads/illustration/image/439003/main_439003_origina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60229" y="1857375"/>
            <a:ext cx="4871118" cy="3702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9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6600"/>
                </a:solidFill>
              </a:rPr>
              <a:t>«Мешок яблок»</a:t>
            </a:r>
            <a:endParaRPr lang="ru-RU" sz="6000" b="1" dirty="0">
              <a:solidFill>
                <a:srgbClr val="006600"/>
              </a:solidFill>
            </a:endParaRPr>
          </a:p>
        </p:txBody>
      </p:sp>
      <p:pic>
        <p:nvPicPr>
          <p:cNvPr id="72708" name="Picture 4" descr="https://i.pinimg.com/736x/57/b3/66/57b366d9f273a4e5d971ba27c92b04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431470"/>
            <a:ext cx="7215206" cy="51408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My WishList Собаку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272746" y="2674938"/>
            <a:ext cx="4606446" cy="34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Собака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и щенята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1099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683" name="Picture 3" descr="C:\Users\TOSHIBA\Desktop\О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95843"/>
            <a:ext cx="8715436" cy="60906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857256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Смс Поздравления С Днем Матери Для Подружки :: audiovoic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7504" y="116632"/>
            <a:ext cx="8928992" cy="64807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734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Овца, ягненок, детеныш, мама, шерсть обои, фото, картинки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814989" y="2674938"/>
            <a:ext cx="5521960" cy="34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Овца и ягнёнок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3460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Если поросёнок не подаёт признаков жизни. - форум: вопрос-от…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289969" y="2945130"/>
            <a:ext cx="4572000" cy="29108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Свинья и поросята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0090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корова+ / VFL.Ru это, фотохостинг без регистрации, и быстрый…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173724" y="2674938"/>
            <a:ext cx="4804489" cy="34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Корова и телёнок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3932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Лучшие фотографии на рабочий стол с лошадьми 1280x960 Лошади Животные Фото-обои рабочего стола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275152" y="2674938"/>
            <a:ext cx="4601633" cy="34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Лошадь и жеребёнок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0085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472</TotalTime>
  <Words>251</Words>
  <Application>Microsoft Office PowerPoint</Application>
  <PresentationFormat>Экран (4:3)</PresentationFormat>
  <Paragraphs>63</Paragraphs>
  <Slides>52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Волна</vt:lpstr>
      <vt:lpstr> </vt:lpstr>
      <vt:lpstr>Слайд 2</vt:lpstr>
      <vt:lpstr>Слайд 3</vt:lpstr>
      <vt:lpstr>Мамы есть не только у ребяток, но и у зверяток… </vt:lpstr>
      <vt:lpstr>Собака  и щенята</vt:lpstr>
      <vt:lpstr>Овца и ягнёнок</vt:lpstr>
      <vt:lpstr>Свинья и поросята</vt:lpstr>
      <vt:lpstr>Корова и телёнок</vt:lpstr>
      <vt:lpstr>Лошадь и жеребёнок</vt:lpstr>
      <vt:lpstr>Лисица и лисёнок</vt:lpstr>
      <vt:lpstr>Волчица и волчонок</vt:lpstr>
      <vt:lpstr>Медведица и медвежонок</vt:lpstr>
      <vt:lpstr>Зайчиха и зайчонок</vt:lpstr>
      <vt:lpstr>Ежиха и ежата</vt:lpstr>
      <vt:lpstr>Слайд 15</vt:lpstr>
      <vt:lpstr>Мамины заботы</vt:lpstr>
      <vt:lpstr> </vt:lpstr>
      <vt:lpstr> </vt:lpstr>
      <vt:lpstr> </vt:lpstr>
      <vt:lpstr> </vt:lpstr>
      <vt:lpstr> </vt:lpstr>
      <vt:lpstr>Слайд 22</vt:lpstr>
      <vt:lpstr>Слайд 23</vt:lpstr>
      <vt:lpstr>Слайд 24</vt:lpstr>
      <vt:lpstr>Слайд 25</vt:lpstr>
      <vt:lpstr>Слайд 26</vt:lpstr>
      <vt:lpstr>Слайд 27</vt:lpstr>
      <vt:lpstr> 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Мамины украшения</vt:lpstr>
      <vt:lpstr> (бусы)</vt:lpstr>
      <vt:lpstr>Слайд 40</vt:lpstr>
      <vt:lpstr>(сережки) </vt:lpstr>
      <vt:lpstr>Слайд 42</vt:lpstr>
      <vt:lpstr>(шляпка) </vt:lpstr>
      <vt:lpstr>Сказочные мамы</vt:lpstr>
      <vt:lpstr>«Волк и семеро козлят»</vt:lpstr>
      <vt:lpstr>«Красная Шапочка»</vt:lpstr>
      <vt:lpstr>«Гуси-лебеди»</vt:lpstr>
      <vt:lpstr>«Три медведя»</vt:lpstr>
      <vt:lpstr>«Мешок яблок»</vt:lpstr>
      <vt:lpstr>Слайд 50</vt:lpstr>
      <vt:lpstr>Слайд 51</vt:lpstr>
      <vt:lpstr>Слайд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 днём матери!</dc:title>
  <dc:creator>Домашний</dc:creator>
  <cp:lastModifiedBy>TOSHIBA</cp:lastModifiedBy>
  <cp:revision>49</cp:revision>
  <dcterms:created xsi:type="dcterms:W3CDTF">2014-11-15T04:11:17Z</dcterms:created>
  <dcterms:modified xsi:type="dcterms:W3CDTF">2020-11-22T17:25:25Z</dcterms:modified>
</cp:coreProperties>
</file>