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774" autoAdjust="0"/>
  </p:normalViewPr>
  <p:slideViewPr>
    <p:cSldViewPr snapToGrid="0">
      <p:cViewPr varScale="1">
        <p:scale>
          <a:sx n="65" d="100"/>
          <a:sy n="65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5ED4-3651-48D2-9165-9E1A0CB0E0B2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F496-484A-4CBC-8FD2-62A168546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CF10-B540-47F6-AD28-B444054AEA4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D056-AFD1-4442-B5F7-55CB4DCEF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3168-1325-4827-8508-9C8E957E3BBB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02C8-6C22-478E-BD18-08D77EA79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3123-60C7-4763-912C-C76DF0A3E7FB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C7EE-D498-4345-9BD8-B7DC4AF94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2185-568C-4B8C-95D8-36E2F39A96DE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E021-D348-4AE4-AE73-0D5C8A47A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201A-68D5-4A52-BDD2-EBF5EE700104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6AC6-94FC-4AC2-AD33-65482F34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9E6C-1EB8-42FD-A741-AC3D46E5AD1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E2F8-74A9-4E26-A226-0599346F8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6103-979A-4D30-9406-EB182732744E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B607-1583-48C3-8AF4-BBAB75929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6DD6-1A68-43D5-8B2F-E81A5AF99E6C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D960-0BB3-4112-B41F-1FC0F86F0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1CEA-C815-48D6-A018-1E99D6153126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649D-A2BE-48A9-85B5-BFB4E2900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B85C-F3BF-4AA5-B41A-6899F80FD0A5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1887-54BD-47FD-A077-E36E1A42C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AFFB-F983-4615-B440-B591B8509E53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BF53-7EC9-49FA-B4DE-B673A23ED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F66E-1935-418C-91B2-C91414B98345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483C-7C73-4C69-BDF3-B1DF3A208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D80C-2028-47D4-849C-310A6CF7E4C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961A-74EF-4207-A96F-29E35369F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2680-9432-4B9A-A5A1-782A29C65676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0237-F509-4DD6-8E99-4AEF71F4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D66C-CC02-47FA-AC8E-1A0968E30ED1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B14E-385A-44CB-9238-39A8EFC04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F7EA-372D-424D-B407-7B93BC2AB75B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D350-A100-4108-AAE6-7116CF45F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EBEA9-792D-485E-95B9-23ADDE23B0E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65BBD-CE6F-4B7E-93ED-2544B5960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 t="2187" b="360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5300" y="1919288"/>
            <a:ext cx="8689975" cy="25098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«Жители морей </a:t>
            </a:r>
            <a:b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 </a:t>
            </a:r>
            <a:b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океанов»</a:t>
            </a:r>
            <a:endParaRPr lang="ru-RU" sz="7200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4200" y="344488"/>
            <a:ext cx="1963738" cy="10715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Акула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07950"/>
            <a:ext cx="5380037" cy="3587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90688"/>
            <a:ext cx="5526088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422275" y="4044950"/>
            <a:ext cx="49069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Акулы обитают в водах всего мирового океана, то есть во всех морях и океанах. Некоторые виды акул, способны жить как в соленой, так и в пресной воде, заплывая в реки. Глубина обитания акул в среднем составляет 2000 метров, в редких случаях они опускаются на 3000 метров.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13" y="0"/>
            <a:ext cx="10364787" cy="1597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Краб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082675"/>
            <a:ext cx="5599112" cy="37353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7988" y="1873250"/>
            <a:ext cx="656907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2"/>
          <p:cNvSpPr>
            <a:spLocks noChangeArrowheads="1"/>
          </p:cNvSpPr>
          <p:nvPr/>
        </p:nvSpPr>
        <p:spPr bwMode="auto">
          <a:xfrm>
            <a:off x="182563" y="4818063"/>
            <a:ext cx="5305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Крабы населяют все моря и океаны планеты. Наряду с особой формой тела для крабов характерно наличие 10 пар конечностей.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175" y="5122863"/>
            <a:ext cx="1868488" cy="909637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Скат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4688" y="346075"/>
            <a:ext cx="622141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48025"/>
            <a:ext cx="55753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339725" y="890588"/>
            <a:ext cx="521176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Скаты обитают во всех морях и океанах и живут как в холодных водах Арктики и Антарктики, так и в тропиках. У скатов, имеются органы, вырабатывающие электричество.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7213" y="228600"/>
            <a:ext cx="2343150" cy="119697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Медуза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863" y="0"/>
            <a:ext cx="5908675" cy="34337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335088"/>
            <a:ext cx="6276975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88900" y="3586163"/>
            <a:ext cx="571023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Эти удивительные животные живут только в солёной воде, а потому их можно встретить во всех океанах и морях нашей. Среди представителей этого класса есть как теплолюбивые животные, так и предпочитающие холодные воды, виды, которые живут лишь возле поверхности воды, и такие, что обитают лишь на дне океана.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3300" y="1257300"/>
            <a:ext cx="10364788" cy="153987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600" dirty="0" smtClean="0">
                <a:solidFill>
                  <a:srgbClr val="0070C0"/>
                </a:solidFill>
                <a:latin typeface="Minion Pro Cond" panose="02040706060306020203" pitchFamily="18" charset="0"/>
              </a:rPr>
              <a:t>Спасибо за внимание!</a:t>
            </a:r>
            <a:endParaRPr lang="ru-RU" sz="6600" dirty="0">
              <a:solidFill>
                <a:srgbClr val="0070C0"/>
              </a:solidFill>
              <a:latin typeface="Minion Pro Cond" panose="02040706060306020203" pitchFamily="18" charset="0"/>
            </a:endParaRPr>
          </a:p>
        </p:txBody>
      </p:sp>
      <p:pic>
        <p:nvPicPr>
          <p:cNvPr id="32770" name="Picture 2" descr="Картинки по запросу немо мульт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8" y="3759200"/>
            <a:ext cx="27813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6"/>
          <p:cNvPicPr>
            <a:picLocks noChangeAspect="1"/>
          </p:cNvPicPr>
          <p:nvPr/>
        </p:nvPicPr>
        <p:blipFill>
          <a:blip r:embed="rId3"/>
          <a:srcRect l="586" r="22018" b="32132"/>
          <a:stretch>
            <a:fillRect/>
          </a:stretch>
        </p:blipFill>
        <p:spPr bwMode="auto">
          <a:xfrm>
            <a:off x="8797925" y="3694113"/>
            <a:ext cx="2952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"/>
            <a:ext cx="10515600" cy="13255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Дельфин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" y="80963"/>
            <a:ext cx="5802313" cy="4121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1652588"/>
            <a:ext cx="5949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19050" y="4549775"/>
            <a:ext cx="609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>
                <a:latin typeface="Times New Roman" pitchFamily="18" charset="0"/>
                <a:cs typeface="Times New Roman" pitchFamily="18" charset="0"/>
              </a:rPr>
              <a:t>Дельфины обитают во всех открытых морях и иногда заходят в устья крупных рек. Представители семейства пресноводных, или речных, дельфинов имеют гораздо более ограниченное распространение. Большей частью они населяют внутренние пресные водоёмы, хотя некоторые из них могут проникать даже в прибрежные зоны морей.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черепаха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3400" y="177800"/>
            <a:ext cx="5837238" cy="4073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3070"/>
          <a:stretch>
            <a:fillRect/>
          </a:stretch>
        </p:blipFill>
        <p:spPr bwMode="auto">
          <a:xfrm>
            <a:off x="57150" y="1879600"/>
            <a:ext cx="5773738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5830888" y="4286250"/>
            <a:ext cx="6096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Морские черепахи прекрасные пловцы и ныряльщики. Эти неуклюжие на суше крупные рептилии изящно скользят в воде с помощью ластообразных передних конечностей и обтекаемого панциря. Морские черепахи в период активности часто всплывают на поверхность, чтобы подышать. А во время отдыха некоторые виды могут оставаться под водой несколько часов.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5738" y="122238"/>
            <a:ext cx="5173662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звезда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14313"/>
            <a:ext cx="5805487" cy="43513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1075" y="1476375"/>
            <a:ext cx="6083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109538" y="4879975"/>
            <a:ext cx="56769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Свое название морские звезды получили благодаря своей оригинальной форме: они имеют от 5 до 40 конечностей (лучей). Эти животные - хищники. Питаются звезды моллюсками и различными донными беспозвоночными.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5288" y="606425"/>
            <a:ext cx="4248151" cy="1011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Кит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3947" r="9624"/>
          <a:stretch>
            <a:fillRect/>
          </a:stretch>
        </p:blipFill>
        <p:spPr bwMode="auto">
          <a:xfrm>
            <a:off x="3970338" y="157163"/>
            <a:ext cx="7904162" cy="3619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8501" r="2135"/>
          <a:stretch>
            <a:fillRect/>
          </a:stretch>
        </p:blipFill>
        <p:spPr bwMode="auto">
          <a:xfrm>
            <a:off x="104775" y="2301875"/>
            <a:ext cx="562927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5965825" y="4668838"/>
            <a:ext cx="6096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Киты, имеют самые большие размеры среди животных. Во взрослом возрасте достигают средней длины тела в 25 м (самый большой 33 м), а массу — 90—120 т.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988" y="0"/>
            <a:ext cx="3244850" cy="76676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ёж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813" y="111125"/>
            <a:ext cx="543877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982663"/>
            <a:ext cx="5099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277813" y="4611688"/>
            <a:ext cx="6096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Живут эти представители морской фауны на дне. Передвигаются с помощью специальных ножек. Ножки представляют собой длинные эластичные отростки. На концах у них имеются присоски, поэтому морской обитатель может ползать не только по горизонтальной, но и вертикальной поверхности.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1625"/>
            <a:ext cx="4006850" cy="72548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конёк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r="5185" b="4820"/>
          <a:stretch>
            <a:fillRect/>
          </a:stretch>
        </p:blipFill>
        <p:spPr bwMode="auto">
          <a:xfrm>
            <a:off x="5207000" y="130175"/>
            <a:ext cx="6602413" cy="41417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1027113"/>
            <a:ext cx="53006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5640388" y="4303713"/>
            <a:ext cx="6096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Морские коньки живут в тропических и субтропических морях. Они ведут малоподвижный образ жизни, прикрепляясь гибкими хвостами к стеблям растений и меняя окраску тела, полностью сливаясь с фоном. Так они защищают себя от хищников и маскируются во время охоты за пищей. Питаются коньки мелкими рачками и креветками.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7688" y="239713"/>
            <a:ext cx="2592387" cy="86995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Осьминог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3713" y="1466850"/>
            <a:ext cx="6583362" cy="46720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239713"/>
            <a:ext cx="5557837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157163" y="4733925"/>
            <a:ext cx="48069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Осьминоги являются самыми интеллектуальными среди всех беспозвоночных животных. Окрашены осьминоги чаще в бурый, красный, желтоватый цвет, но они могут менять окраску не хуже хамелеонов.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123</TotalTime>
  <Words>408</Words>
  <Application>Microsoft Office PowerPoint</Application>
  <PresentationFormat>Произвольный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14</vt:i4>
      </vt:variant>
    </vt:vector>
  </HeadingPairs>
  <TitlesOfParts>
    <vt:vector size="38" baseType="lpstr">
      <vt:lpstr>Tw Cen MT</vt:lpstr>
      <vt:lpstr>Arial</vt:lpstr>
      <vt:lpstr>Calibri</vt:lpstr>
      <vt:lpstr>Monotype Corsiva</vt:lpstr>
      <vt:lpstr>Times New Roman</vt:lpstr>
      <vt:lpstr>Minion Pro Cond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«ЖИТЕЛИ МОРЕЙ  И  ОКЕАНОВ»</vt:lpstr>
      <vt:lpstr>Слайд 2</vt:lpstr>
      <vt:lpstr>ДЕЛЬФИН</vt:lpstr>
      <vt:lpstr>МОРСКАЯ ЧЕРЕПАХА</vt:lpstr>
      <vt:lpstr>МОРСКАЯ ЗВЕЗДА</vt:lpstr>
      <vt:lpstr>КИТ</vt:lpstr>
      <vt:lpstr>МОРСКОЙ ЁЖ</vt:lpstr>
      <vt:lpstr>МОРСКОЙ КОНЁК</vt:lpstr>
      <vt:lpstr>ОСЬМИНОГ</vt:lpstr>
      <vt:lpstr>АКУЛА</vt:lpstr>
      <vt:lpstr>КРАБ</vt:lpstr>
      <vt:lpstr>СКАТ</vt:lpstr>
      <vt:lpstr>МЕДУЗА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«Жители морей и океанов»</dc:title>
  <dc:creator>Денис Косинов</dc:creator>
  <cp:lastModifiedBy>Светлана</cp:lastModifiedBy>
  <cp:revision>21</cp:revision>
  <dcterms:created xsi:type="dcterms:W3CDTF">2016-08-08T12:32:06Z</dcterms:created>
  <dcterms:modified xsi:type="dcterms:W3CDTF">2021-10-20T06:14:58Z</dcterms:modified>
</cp:coreProperties>
</file>