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309" r:id="rId3"/>
    <p:sldId id="327" r:id="rId4"/>
    <p:sldId id="324" r:id="rId5"/>
    <p:sldId id="28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20" r:id="rId14"/>
    <p:sldId id="321" r:id="rId15"/>
    <p:sldId id="310" r:id="rId16"/>
    <p:sldId id="311" r:id="rId17"/>
    <p:sldId id="312" r:id="rId18"/>
    <p:sldId id="313" r:id="rId19"/>
    <p:sldId id="314" r:id="rId20"/>
    <p:sldId id="287" r:id="rId21"/>
    <p:sldId id="315" r:id="rId22"/>
    <p:sldId id="326" r:id="rId23"/>
    <p:sldId id="317" r:id="rId24"/>
    <p:sldId id="318" r:id="rId25"/>
    <p:sldId id="319" r:id="rId26"/>
    <p:sldId id="32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BC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AD369-01FB-4560-AE1E-8571E47634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7E982-B3A0-416D-8434-751430AFDA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2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E982-B3A0-416D-8434-751430AFDAD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46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76672"/>
            <a:ext cx="8715404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мелкой моторики  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рук»</a:t>
            </a:r>
            <a:r>
              <a:rPr lang="ru-RU" sz="49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4900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ru-RU" sz="3600" dirty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771800" y="6237312"/>
            <a:ext cx="5077196" cy="62068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ru-RU" sz="25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Учитель-логопед </a:t>
            </a:r>
            <a:r>
              <a:rPr lang="ru-RU" sz="250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Ковальская О.Ю.</a:t>
            </a:r>
            <a:endParaRPr lang="ru-RU" sz="48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29000"/>
            <a:ext cx="4104455" cy="2844316"/>
          </a:xfrm>
          <a:prstGeom prst="rect">
            <a:avLst/>
          </a:prstGeom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сыпучими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материалами 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7535"/>
            <a:ext cx="4038600" cy="308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04328"/>
            <a:ext cx="4038600" cy="346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4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488832" cy="79435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крышками 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34" y="1920875"/>
            <a:ext cx="266033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1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Выкладывание фигур из </a:t>
            </a:r>
            <a:b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счётных    палочек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747169"/>
            <a:ext cx="3810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10731"/>
            <a:ext cx="4038600" cy="28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2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Нанизывание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бусин и других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предметов (</a:t>
            </a:r>
            <a:r>
              <a:rPr 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макарон,пуговиц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376264" cy="29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26" y="4221088"/>
            <a:ext cx="3368758" cy="217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2760306" cy="20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0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Игры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пуговицами  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24475"/>
            <a:ext cx="2670448" cy="178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52936"/>
            <a:ext cx="3250704" cy="243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2232248" cy="26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9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Теневой и пальчиковый театр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349"/>
            <a:ext cx="4038600" cy="309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2033"/>
            <a:ext cx="4038600" cy="30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5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Развитие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графической моторики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8519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50812"/>
            <a:ext cx="4038600" cy="27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6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Конструирование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работа с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мозаикой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пазлами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3649095" cy="222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928" y="1920875"/>
            <a:ext cx="3495144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1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Художественно-творческая </a:t>
            </a:r>
            <a:b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деятельность 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5032"/>
            <a:ext cx="4038600" cy="302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4222"/>
            <a:ext cx="4038600" cy="302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2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Массаж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самомассаж кистей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b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пальцев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91619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1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6300192" cy="20608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/>
              <a:t>«Ум </a:t>
            </a:r>
            <a:r>
              <a:rPr lang="ru-RU" sz="3600" dirty="0"/>
              <a:t>ребёнка находится на       кончиках его </a:t>
            </a:r>
            <a:r>
              <a:rPr lang="ru-RU" sz="3600" dirty="0" smtClean="0"/>
              <a:t>пальцев» </a:t>
            </a:r>
          </a:p>
          <a:p>
            <a:pPr>
              <a:buNone/>
            </a:pPr>
            <a:r>
              <a:rPr lang="ru-RU" sz="3600" dirty="0" smtClean="0"/>
              <a:t>   </a:t>
            </a:r>
            <a:r>
              <a:rPr lang="ru-RU" sz="3600" dirty="0"/>
              <a:t>Сухомлинский В.А.</a:t>
            </a:r>
          </a:p>
          <a:p>
            <a:endParaRPr lang="ru-RU" dirty="0"/>
          </a:p>
        </p:txBody>
      </p:sp>
      <p:pic>
        <p:nvPicPr>
          <p:cNvPr id="5" name="Содержимое 4" descr="Сухомлинский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772816"/>
            <a:ext cx="3494506" cy="4752528"/>
          </a:xfrm>
        </p:spPr>
      </p:pic>
    </p:spTree>
    <p:extLst>
      <p:ext uri="{BB962C8B-B14F-4D97-AF65-F5344CB8AC3E}">
        <p14:creationId xmlns:p14="http://schemas.microsoft.com/office/powerpoint/2010/main" val="24727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Мягкие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игрушки,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наполненные</a:t>
            </a:r>
            <a:b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гранулами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лабиринты 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3711649" cy="229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79381"/>
            <a:ext cx="4038600" cy="271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</a:t>
            </a:r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пособие 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«</a:t>
            </a:r>
            <a:r>
              <a:rPr lang="ru-RU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Волшебный куб</a:t>
            </a:r>
            <a:r>
              <a:rPr lang="ru-RU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219256" cy="443484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Укрепляет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развивает  мелкую моторику рук, развивает память, речь, внимание, воображение, коммуникативные и сенсорные способности у детей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куба 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потребуется 6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решёток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раковины,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соединённых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собой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ленточкой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3704067" cy="277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loradecor.by/assets/cache_image/foto6/DSC_0824_0x1000_c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3024336" cy="2827096"/>
          </a:xfrm>
          <a:prstGeom prst="rect">
            <a:avLst/>
          </a:prstGeom>
          <a:noFill/>
        </p:spPr>
      </p:pic>
      <p:pic>
        <p:nvPicPr>
          <p:cNvPr id="1030" name="Picture 6" descr="http://www.toybytoy.com/file/0010/600/9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3096344" cy="2520280"/>
          </a:xfrm>
          <a:prstGeom prst="rect">
            <a:avLst/>
          </a:prstGeom>
          <a:noFill/>
        </p:spPr>
      </p:pic>
      <p:pic>
        <p:nvPicPr>
          <p:cNvPr id="1034" name="Picture 10" descr="http://www.dom-del.ru/data/goods/26701/39918/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905672"/>
            <a:ext cx="2952328" cy="2952328"/>
          </a:xfrm>
          <a:prstGeom prst="rect">
            <a:avLst/>
          </a:prstGeom>
          <a:noFill/>
        </p:spPr>
      </p:pic>
      <p:pic>
        <p:nvPicPr>
          <p:cNvPr id="1036" name="Picture 12" descr="http://static3.depositphotos.com/1005920/214/i/950/depositphotos_2142087-Clothes-peg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268760"/>
            <a:ext cx="2908015" cy="252028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339752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Материалы: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09120"/>
            <a:ext cx="3286695" cy="1850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3254608" cy="244487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3861047"/>
            <a:ext cx="3452192" cy="249387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 descr="C:\Users\елена\Desktop\подготовка к мастер-классу\281adcdcadf0c2aad06ff9cba8132a8a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03871" cy="27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1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22364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22185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1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457421" cy="461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310415" cy="248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0607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2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3541" y="2967335"/>
            <a:ext cx="84369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Спасибо за внимание!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7832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Моторика</a:t>
            </a:r>
            <a:endParaRPr lang="ru-RU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572811"/>
          </a:xfrm>
        </p:spPr>
        <p:txBody>
          <a:bodyPr/>
          <a:lstStyle/>
          <a:p>
            <a:pPr algn="ctr"/>
            <a:r>
              <a:rPr lang="ru-RU" dirty="0" smtClean="0"/>
              <a:t>Крупная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644819"/>
          </a:xfrm>
        </p:spPr>
        <p:txBody>
          <a:bodyPr/>
          <a:lstStyle/>
          <a:p>
            <a:pPr algn="ctr"/>
            <a:r>
              <a:rPr lang="ru-RU" dirty="0" smtClean="0"/>
              <a:t>Мелкая</a:t>
            </a:r>
          </a:p>
          <a:p>
            <a:endParaRPr lang="ru-RU" dirty="0"/>
          </a:p>
        </p:txBody>
      </p:sp>
      <p:pic>
        <p:nvPicPr>
          <p:cNvPr id="1026" name="Picture 2" descr="https://centrraduga.nethouse.ru/static/img/0000/0005/5369/55369312.l2iufkme77.W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36912"/>
            <a:ext cx="3624337" cy="2674386"/>
          </a:xfrm>
          <a:prstGeom prst="rect">
            <a:avLst/>
          </a:prstGeom>
          <a:noFill/>
        </p:spPr>
      </p:pic>
      <p:pic>
        <p:nvPicPr>
          <p:cNvPr id="1030" name="Picture 6" descr="http://www.kroha.net/images/articles/komplex_upragnenij_dlya_detej_ot_3_do_5_let_1114_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36912"/>
            <a:ext cx="3384376" cy="2667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and-move-clip-art-10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676266"/>
            <a:ext cx="5832648" cy="6181734"/>
          </a:xfrm>
        </p:spPr>
      </p:pic>
      <p:sp>
        <p:nvSpPr>
          <p:cNvPr id="5" name="TextBox 4"/>
          <p:cNvSpPr txBox="1"/>
          <p:nvPr/>
        </p:nvSpPr>
        <p:spPr>
          <a:xfrm>
            <a:off x="3491880" y="4293096"/>
            <a:ext cx="2664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Мелкая моторика</a:t>
            </a:r>
            <a:endParaRPr lang="ru-RU" sz="4400" dirty="0"/>
          </a:p>
        </p:txBody>
      </p:sp>
      <p:sp>
        <p:nvSpPr>
          <p:cNvPr id="7" name="TextBox 6"/>
          <p:cNvSpPr txBox="1"/>
          <p:nvPr/>
        </p:nvSpPr>
        <p:spPr>
          <a:xfrm rot="20077189">
            <a:off x="3042049" y="1872880"/>
            <a:ext cx="615553" cy="16838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ПАМЯТЬ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223386" y="980728"/>
            <a:ext cx="615553" cy="24482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МЫШЛЕНИЕ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 rot="372569">
            <a:off x="5455815" y="1049236"/>
            <a:ext cx="615553" cy="26688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ВОСПРИЯТИЕ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 rot="1301054">
            <a:off x="6416081" y="2381069"/>
            <a:ext cx="615553" cy="230425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ВНИМАНИЕ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 rot="19208454">
            <a:off x="2280124" y="3485083"/>
            <a:ext cx="615553" cy="18347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/>
              <a:t>РЕЧЬ</a:t>
            </a:r>
            <a:endParaRPr lang="ru-RU" sz="2800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34364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и упражнения на развитие мелкой моторики рук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219256" cy="4434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Пальчиковые игры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403860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предметами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2962411" cy="4104373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4038600" cy="302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9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Игры с пинцетом и пипеткой   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4031"/>
            <a:ext cx="40386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01715"/>
            <a:ext cx="4038600" cy="26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9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Игры-шнуровки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6" y="1920875"/>
            <a:ext cx="3476168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18519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8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Наматывание ленточек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28094"/>
            <a:ext cx="3810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2438"/>
            <a:ext cx="4038600" cy="30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9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2148</TotalTime>
  <Words>163</Words>
  <Application>Microsoft Office PowerPoint</Application>
  <PresentationFormat>Экран (4:3)</PresentationFormat>
  <Paragraphs>46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 Unicode MS</vt:lpstr>
      <vt:lpstr>Arial</vt:lpstr>
      <vt:lpstr>Arial Black</vt:lpstr>
      <vt:lpstr>Calibri</vt:lpstr>
      <vt:lpstr>Comic Sans MS</vt:lpstr>
      <vt:lpstr>Constantia</vt:lpstr>
      <vt:lpstr>Times New Roman</vt:lpstr>
      <vt:lpstr>Wingdings 2</vt:lpstr>
      <vt:lpstr>Поток</vt:lpstr>
      <vt:lpstr> «Развитие мелкой моторики  рук» </vt:lpstr>
      <vt:lpstr>Презентация PowerPoint</vt:lpstr>
      <vt:lpstr>Моторика</vt:lpstr>
      <vt:lpstr>                Актуальность</vt:lpstr>
      <vt:lpstr>Игры и упражнения на развитие мелкой моторики рук</vt:lpstr>
      <vt:lpstr>            Игры с предметами </vt:lpstr>
      <vt:lpstr>    Игры с пинцетом и пипеткой   </vt:lpstr>
      <vt:lpstr>             Игры-шнуровки</vt:lpstr>
      <vt:lpstr>    Наматывание ленточек</vt:lpstr>
      <vt:lpstr>     Игры с сыпучими материалами </vt:lpstr>
      <vt:lpstr> Игры с крышками </vt:lpstr>
      <vt:lpstr>    Выкладывание фигур из        счётных    палочек</vt:lpstr>
      <vt:lpstr>Нанизывание бусин и других                                                             предметов (макарон,пуговиц)</vt:lpstr>
      <vt:lpstr>               Игры с пуговицами  </vt:lpstr>
      <vt:lpstr>     Теневой и пальчиковый театр</vt:lpstr>
      <vt:lpstr>   Развитие графической моторики</vt:lpstr>
      <vt:lpstr> Конструирование и работа с    мозаикой, пазлами.</vt:lpstr>
      <vt:lpstr>       Художественно-творческая                  деятельность </vt:lpstr>
      <vt:lpstr>    Массаж и самомассаж кистей и                    пальцев рук </vt:lpstr>
      <vt:lpstr>   Мягкие игрушки, наполненные       гранулами и лабиринты </vt:lpstr>
      <vt:lpstr>        Методическое пособие             «Волшебный куб»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мелкой моторики у детей младшего дошкольного возраста.</dc:title>
  <dc:creator>VITALII STRATIEV</dc:creator>
  <cp:lastModifiedBy>ACER-PC</cp:lastModifiedBy>
  <cp:revision>192</cp:revision>
  <dcterms:modified xsi:type="dcterms:W3CDTF">2020-04-04T08:13:39Z</dcterms:modified>
</cp:coreProperties>
</file>