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6" r:id="rId2"/>
    <p:sldId id="309" r:id="rId3"/>
    <p:sldId id="327" r:id="rId4"/>
    <p:sldId id="324" r:id="rId5"/>
    <p:sldId id="28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20" r:id="rId14"/>
    <p:sldId id="321" r:id="rId15"/>
    <p:sldId id="310" r:id="rId16"/>
    <p:sldId id="311" r:id="rId17"/>
    <p:sldId id="312" r:id="rId18"/>
    <p:sldId id="313" r:id="rId19"/>
    <p:sldId id="314" r:id="rId20"/>
    <p:sldId id="287" r:id="rId21"/>
    <p:sldId id="315" r:id="rId22"/>
    <p:sldId id="326" r:id="rId23"/>
    <p:sldId id="317" r:id="rId24"/>
    <p:sldId id="318" r:id="rId25"/>
    <p:sldId id="319" r:id="rId26"/>
    <p:sldId id="32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BC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AD369-01FB-4560-AE1E-8571E47634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7E982-B3A0-416D-8434-751430AFDA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2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E982-B3A0-416D-8434-751430AFDAD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46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76672"/>
            <a:ext cx="8715404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мелкой моторики  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рук»</a:t>
            </a:r>
            <a:r>
              <a:rPr lang="ru-RU" sz="49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900" dirty="0" smtClean="0">
                <a:solidFill>
                  <a:schemeClr val="tx1"/>
                </a:solidFill>
                <a:latin typeface="Comic Sans MS" pitchFamily="66" charset="0"/>
              </a:rPr>
            </a:br>
            <a:endParaRPr lang="ru-RU" sz="3600" dirty="0">
              <a:solidFill>
                <a:schemeClr val="tx1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771800" y="6237312"/>
            <a:ext cx="5077196" cy="62068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25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Учитель-логопед </a:t>
            </a:r>
            <a:r>
              <a:rPr lang="ru-RU" sz="250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Ковальская О.Ю.</a:t>
            </a:r>
            <a:endParaRPr lang="ru-RU" sz="48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429000"/>
            <a:ext cx="4104455" cy="2844316"/>
          </a:xfrm>
          <a:prstGeom prst="rect">
            <a:avLst/>
          </a:prstGeom>
        </p:spPr>
      </p:pic>
    </p:spTree>
  </p:cSld>
  <p:clrMapOvr>
    <a:masterClrMapping/>
  </p:clrMapOvr>
  <p:transition spd="med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сыпучими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материалами 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97535"/>
            <a:ext cx="4038600" cy="308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04328"/>
            <a:ext cx="4038600" cy="346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44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88832" cy="79435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крышками 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334" y="1920875"/>
            <a:ext cx="2660332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12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Выкладывание фигур из </a:t>
            </a:r>
            <a:b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счётных    палочек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747169"/>
            <a:ext cx="38100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10731"/>
            <a:ext cx="4038600" cy="28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28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Нанизывание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бусин и других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предметов (</a:t>
            </a:r>
            <a:r>
              <a:rPr lang="ru-RU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макарон,пуговиц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76872"/>
            <a:ext cx="2376264" cy="292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426" y="4221088"/>
            <a:ext cx="3368758" cy="217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2760306" cy="207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0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Игры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пуговицами  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24475"/>
            <a:ext cx="2670448" cy="178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852936"/>
            <a:ext cx="3250704" cy="2438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89040"/>
            <a:ext cx="2232248" cy="26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94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    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Теневой и пальчиковый театр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90349"/>
            <a:ext cx="4038600" cy="309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22033"/>
            <a:ext cx="4038600" cy="303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57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Развитие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графической моторики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18519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50812"/>
            <a:ext cx="4038600" cy="277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66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Конструирование 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работа с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мозаикой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пазлами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6"/>
            <a:ext cx="3649095" cy="2225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28" y="1920875"/>
            <a:ext cx="3495144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14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Художественно-творческая </a:t>
            </a:r>
            <a:b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деятельность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25032"/>
            <a:ext cx="4038600" cy="302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24222"/>
            <a:ext cx="4038600" cy="302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27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Массаж 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самомассаж кистей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b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пальцев 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 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1619"/>
            <a:ext cx="40386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16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980728"/>
            <a:ext cx="6300192" cy="2060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«Ум </a:t>
            </a:r>
            <a:r>
              <a:rPr lang="ru-RU" sz="3600" dirty="0"/>
              <a:t>ребёнка находится на       кончиках его </a:t>
            </a:r>
            <a:r>
              <a:rPr lang="ru-RU" sz="3600" dirty="0" smtClean="0"/>
              <a:t>пальцев» </a:t>
            </a:r>
          </a:p>
          <a:p>
            <a:pPr>
              <a:buNone/>
            </a:pPr>
            <a:r>
              <a:rPr lang="ru-RU" sz="3600" dirty="0" smtClean="0"/>
              <a:t>   </a:t>
            </a:r>
            <a:r>
              <a:rPr lang="ru-RU" sz="3600" dirty="0"/>
              <a:t>Сухомлинский В.А.</a:t>
            </a:r>
          </a:p>
          <a:p>
            <a:endParaRPr lang="ru-RU" dirty="0"/>
          </a:p>
        </p:txBody>
      </p:sp>
      <p:pic>
        <p:nvPicPr>
          <p:cNvPr id="5" name="Содержимое 4" descr="Сухомлински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64088" y="1772816"/>
            <a:ext cx="3494506" cy="4752528"/>
          </a:xfrm>
        </p:spPr>
      </p:pic>
    </p:spTree>
    <p:extLst>
      <p:ext uri="{BB962C8B-B14F-4D97-AF65-F5344CB8AC3E}">
        <p14:creationId xmlns:p14="http://schemas.microsoft.com/office/powerpoint/2010/main" val="247275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Мягкие 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игрушки,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наполненные</a:t>
            </a:r>
            <a:b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гранулами 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лабиринты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3711649" cy="229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79381"/>
            <a:ext cx="4038600" cy="271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</a:t>
            </a:r>
            <a:r>
              <a:rPr lang="ru-RU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пособие 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«</a:t>
            </a:r>
            <a:r>
              <a:rPr lang="ru-RU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Волшебный куб</a:t>
            </a:r>
            <a:r>
              <a:rPr lang="ru-RU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19256" cy="443484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Укрепляет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развивает  мелкую моторику рук, развивает память, речь, внимание, воображение, коммуникативные и сенсорные способности у детей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изготовления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куба 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потребуется 6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решёток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раковины,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соединённых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собой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ленточкой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3016"/>
            <a:ext cx="3704067" cy="277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loradecor.by/assets/cache_image/foto6/DSC_0824_0x1000_c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61048"/>
            <a:ext cx="3024336" cy="2827096"/>
          </a:xfrm>
          <a:prstGeom prst="rect">
            <a:avLst/>
          </a:prstGeom>
          <a:noFill/>
        </p:spPr>
      </p:pic>
      <p:pic>
        <p:nvPicPr>
          <p:cNvPr id="1030" name="Picture 6" descr="http://www.toybytoy.com/file/0010/600/92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268760"/>
            <a:ext cx="3096344" cy="2520280"/>
          </a:xfrm>
          <a:prstGeom prst="rect">
            <a:avLst/>
          </a:prstGeom>
          <a:noFill/>
        </p:spPr>
      </p:pic>
      <p:pic>
        <p:nvPicPr>
          <p:cNvPr id="1034" name="Picture 10" descr="http://www.dom-del.ru/data/goods/26701/39918/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905672"/>
            <a:ext cx="2952328" cy="2952328"/>
          </a:xfrm>
          <a:prstGeom prst="rect">
            <a:avLst/>
          </a:prstGeom>
          <a:noFill/>
        </p:spPr>
      </p:pic>
      <p:pic>
        <p:nvPicPr>
          <p:cNvPr id="1036" name="Picture 12" descr="http://static3.depositphotos.com/1005920/214/i/950/depositphotos_2142087-Clothes-peg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1268760"/>
            <a:ext cx="2908015" cy="252028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339752" y="33265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Материалы: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509120"/>
            <a:ext cx="3286695" cy="18502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3254608" cy="244487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3861047"/>
            <a:ext cx="3452192" cy="249387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6" name="Picture 2" descr="C:\Users\елена\Desktop\подготовка к мастер-классу\281adcdcadf0c2aad06ff9cba8132a8a.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96752"/>
            <a:ext cx="3603871" cy="270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10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422364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2656"/>
            <a:ext cx="422185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13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457421" cy="461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3310415" cy="248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92696"/>
            <a:ext cx="306070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29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3541" y="2967335"/>
            <a:ext cx="84369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Спасибо за внимание!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55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57832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Моторика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572811"/>
          </a:xfrm>
        </p:spPr>
        <p:txBody>
          <a:bodyPr/>
          <a:lstStyle/>
          <a:p>
            <a:pPr algn="ctr"/>
            <a:r>
              <a:rPr lang="ru-RU" dirty="0" smtClean="0"/>
              <a:t>Крупная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644819"/>
          </a:xfrm>
        </p:spPr>
        <p:txBody>
          <a:bodyPr/>
          <a:lstStyle/>
          <a:p>
            <a:pPr algn="ctr"/>
            <a:r>
              <a:rPr lang="ru-RU" dirty="0" smtClean="0"/>
              <a:t>Мелкая</a:t>
            </a:r>
          </a:p>
          <a:p>
            <a:endParaRPr lang="ru-RU" dirty="0"/>
          </a:p>
        </p:txBody>
      </p:sp>
      <p:pic>
        <p:nvPicPr>
          <p:cNvPr id="1026" name="Picture 2" descr="https://centrraduga.nethouse.ru/static/img/0000/0005/5369/55369312.l2iufkme77.W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636912"/>
            <a:ext cx="3624337" cy="2674386"/>
          </a:xfrm>
          <a:prstGeom prst="rect">
            <a:avLst/>
          </a:prstGeom>
          <a:noFill/>
        </p:spPr>
      </p:pic>
      <p:pic>
        <p:nvPicPr>
          <p:cNvPr id="1030" name="Picture 6" descr="http://www.kroha.net/images/articles/komplex_upragnenij_dlya_detej_ot_3_do_5_let_1114_9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36912"/>
            <a:ext cx="3384376" cy="2667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and-move-clip-art-109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676266"/>
            <a:ext cx="5832648" cy="6181734"/>
          </a:xfrm>
        </p:spPr>
      </p:pic>
      <p:sp>
        <p:nvSpPr>
          <p:cNvPr id="5" name="TextBox 4"/>
          <p:cNvSpPr txBox="1"/>
          <p:nvPr/>
        </p:nvSpPr>
        <p:spPr>
          <a:xfrm>
            <a:off x="3491880" y="4293096"/>
            <a:ext cx="26642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Мелкая моторика</a:t>
            </a:r>
            <a:endParaRPr lang="ru-RU" sz="4400" dirty="0"/>
          </a:p>
        </p:txBody>
      </p:sp>
      <p:sp>
        <p:nvSpPr>
          <p:cNvPr id="7" name="TextBox 6"/>
          <p:cNvSpPr txBox="1"/>
          <p:nvPr/>
        </p:nvSpPr>
        <p:spPr>
          <a:xfrm rot="20077189">
            <a:off x="3042049" y="1872880"/>
            <a:ext cx="615553" cy="168383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dirty="0" smtClean="0"/>
              <a:t>ПАМЯТЬ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223386" y="980728"/>
            <a:ext cx="615553" cy="244827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dirty="0" smtClean="0"/>
              <a:t>МЫШЛЕНИЕ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 rot="372569">
            <a:off x="5455815" y="1049236"/>
            <a:ext cx="615553" cy="266886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dirty="0" smtClean="0"/>
              <a:t>ВОСПРИЯТИЕ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 rot="1301054">
            <a:off x="6416081" y="2381069"/>
            <a:ext cx="615553" cy="230425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dirty="0" smtClean="0"/>
              <a:t>ВНИМАНИЕ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 rot="19208454">
            <a:off x="2280124" y="3485083"/>
            <a:ext cx="615553" cy="18347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800" dirty="0" smtClean="0"/>
              <a:t>РЕЧЬ</a:t>
            </a:r>
            <a:endParaRPr lang="ru-RU" sz="2800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34364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и упражнения на развитие мелкой моторики рук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19256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Пальчиковые игры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96952"/>
            <a:ext cx="4038600" cy="242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предметами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060848"/>
            <a:ext cx="2962411" cy="4104373"/>
          </a:xfrm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64904"/>
            <a:ext cx="4038600" cy="302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93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Игры с пинцетом и пипеткой   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4031"/>
            <a:ext cx="4038600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01715"/>
            <a:ext cx="4038600" cy="267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94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Игры-шнуровки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16" y="1920875"/>
            <a:ext cx="3476168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118519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8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Наматывание ленточек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528094"/>
            <a:ext cx="38100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22438"/>
            <a:ext cx="4038600" cy="30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9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2148</TotalTime>
  <Words>163</Words>
  <Application>Microsoft Office PowerPoint</Application>
  <PresentationFormat>Экран (4:3)</PresentationFormat>
  <Paragraphs>46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 Unicode MS</vt:lpstr>
      <vt:lpstr>Arial</vt:lpstr>
      <vt:lpstr>Arial Black</vt:lpstr>
      <vt:lpstr>Calibri</vt:lpstr>
      <vt:lpstr>Comic Sans MS</vt:lpstr>
      <vt:lpstr>Constantia</vt:lpstr>
      <vt:lpstr>Times New Roman</vt:lpstr>
      <vt:lpstr>Wingdings 2</vt:lpstr>
      <vt:lpstr>Поток</vt:lpstr>
      <vt:lpstr> «Развитие мелкой моторики  рук» </vt:lpstr>
      <vt:lpstr>Презентация PowerPoint</vt:lpstr>
      <vt:lpstr>Моторика</vt:lpstr>
      <vt:lpstr>                Актуальность</vt:lpstr>
      <vt:lpstr>Игры и упражнения на развитие мелкой моторики рук</vt:lpstr>
      <vt:lpstr>            Игры с предметами </vt:lpstr>
      <vt:lpstr>    Игры с пинцетом и пипеткой   </vt:lpstr>
      <vt:lpstr>             Игры-шнуровки</vt:lpstr>
      <vt:lpstr>    Наматывание ленточек</vt:lpstr>
      <vt:lpstr>     Игры с сыпучими материалами </vt:lpstr>
      <vt:lpstr> Игры с крышками </vt:lpstr>
      <vt:lpstr>    Выкладывание фигур из        счётных    палочек</vt:lpstr>
      <vt:lpstr>Нанизывание бусин и других                                                             предметов (макарон,пуговиц)</vt:lpstr>
      <vt:lpstr>               Игры с пуговицами  </vt:lpstr>
      <vt:lpstr>     Теневой и пальчиковый театр</vt:lpstr>
      <vt:lpstr>   Развитие графической моторики</vt:lpstr>
      <vt:lpstr> Конструирование и работа с    мозаикой, пазлами.</vt:lpstr>
      <vt:lpstr>       Художественно-творческая                  деятельность </vt:lpstr>
      <vt:lpstr>    Массаж и самомассаж кистей и                    пальцев рук </vt:lpstr>
      <vt:lpstr>   Мягкие игрушки, наполненные       гранулами и лабиринты </vt:lpstr>
      <vt:lpstr>        Методическое пособие             «Волшебный куб»</vt:lpstr>
      <vt:lpstr>Презентация PowerPoint</vt:lpstr>
      <vt:lpstr>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мелкой моторики у детей младшего дошкольного возраста.</dc:title>
  <dc:creator>VITALII STRATIEV</dc:creator>
  <cp:lastModifiedBy>ACER-PC</cp:lastModifiedBy>
  <cp:revision>192</cp:revision>
  <dcterms:modified xsi:type="dcterms:W3CDTF">2020-04-04T08:13:39Z</dcterms:modified>
</cp:coreProperties>
</file>