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6" r:id="rId8"/>
    <p:sldId id="264" r:id="rId9"/>
    <p:sldId id="267" r:id="rId10"/>
    <p:sldId id="268" r:id="rId11"/>
    <p:sldId id="261" r:id="rId12"/>
    <p:sldId id="262" r:id="rId13"/>
    <p:sldId id="269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1844824"/>
            <a:ext cx="709521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Математика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«ПОЛЕТ В КОСМОС»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https://nsportal.ru/sites/default/files/2017/03/19/sputnik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32656"/>
            <a:ext cx="2162671" cy="176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clipartmax.com/png/full/21-214566_patterns-ufo-carto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57301">
            <a:off x="400149" y="-46167"/>
            <a:ext cx="2710318" cy="226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pbs.twimg.com/media/DY6oykOWkAEj65H.png:lar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502" y="3599150"/>
            <a:ext cx="3741427" cy="297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upload.wikimedia.org/wikipedia/commons/thumb/e/e5/Emojione_1F680.svg/1024px-Emojione_1F680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1157">
            <a:off x="221907" y="3791198"/>
            <a:ext cx="3066802" cy="306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66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artun Lucu Hello Kitty | Halaman mewarnai, Warna, Gamba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76399">
            <a:off x="217565" y="4321800"/>
            <a:ext cx="3090008" cy="1918965"/>
          </a:xfrm>
          <a:prstGeom prst="rect">
            <a:avLst/>
          </a:prstGeom>
          <a:noFill/>
          <a:extLst/>
        </p:spPr>
      </p:pic>
      <p:pic>
        <p:nvPicPr>
          <p:cNvPr id="3" name="Picture 6" descr="Kartun Lucu Hello Kitty | Halaman mewarnai, Warna, Gamba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76399">
            <a:off x="3112058" y="3807257"/>
            <a:ext cx="3090008" cy="1918965"/>
          </a:xfrm>
          <a:prstGeom prst="rect">
            <a:avLst/>
          </a:prstGeom>
          <a:noFill/>
          <a:extLst/>
        </p:spPr>
      </p:pic>
      <p:pic>
        <p:nvPicPr>
          <p:cNvPr id="4" name="Picture 6" descr="Kartun Lucu Hello Kitty | Halaman mewarnai, Warna, Gamba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76399">
            <a:off x="5992378" y="1132803"/>
            <a:ext cx="3090008" cy="1918965"/>
          </a:xfrm>
          <a:prstGeom prst="rect">
            <a:avLst/>
          </a:prstGeom>
          <a:noFill/>
          <a:extLst/>
        </p:spPr>
      </p:pic>
      <p:pic>
        <p:nvPicPr>
          <p:cNvPr id="5" name="Picture 6" descr="Kartun Lucu Hello Kitty | Halaman mewarnai, Warna, Gamba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865">
            <a:off x="514194" y="963318"/>
            <a:ext cx="3090008" cy="1918965"/>
          </a:xfrm>
          <a:prstGeom prst="rect">
            <a:avLst/>
          </a:prstGeom>
          <a:noFill/>
          <a:extLst/>
        </p:spPr>
      </p:pic>
      <p:pic>
        <p:nvPicPr>
          <p:cNvPr id="6" name="Picture 6" descr="Kartun Lucu Hello Kitty | Halaman mewarnai, Warna, Gamba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865">
            <a:off x="5782891" y="4342447"/>
            <a:ext cx="3090008" cy="1918965"/>
          </a:xfrm>
          <a:prstGeom prst="rect">
            <a:avLst/>
          </a:prstGeom>
          <a:noFill/>
          <a:extLst/>
        </p:spPr>
      </p:pic>
      <p:pic>
        <p:nvPicPr>
          <p:cNvPr id="7" name="Picture 6" descr="Kartun Lucu Hello Kitty | Halaman mewarnai, Warna, Gamba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865">
            <a:off x="3258925" y="1836122"/>
            <a:ext cx="3090008" cy="1918965"/>
          </a:xfrm>
          <a:prstGeom prst="rect">
            <a:avLst/>
          </a:prstGeom>
          <a:noFill/>
          <a:extLst/>
        </p:spPr>
      </p:pic>
      <p:sp>
        <p:nvSpPr>
          <p:cNvPr id="8" name="5-конечная звезда 7"/>
          <p:cNvSpPr/>
          <p:nvPr/>
        </p:nvSpPr>
        <p:spPr>
          <a:xfrm>
            <a:off x="1066109" y="163488"/>
            <a:ext cx="914400" cy="914400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2530623" y="251939"/>
            <a:ext cx="914400" cy="914400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4067944" y="251939"/>
            <a:ext cx="914400" cy="914400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220072" y="251939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Перенесите звездочки с помощью компьютерной мышки прямо на ракету.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5-конечная звезда 11"/>
          <p:cNvSpPr/>
          <p:nvPr/>
        </p:nvSpPr>
        <p:spPr>
          <a:xfrm>
            <a:off x="304109" y="2596943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913709" y="3322707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2122417" y="2901743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7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torage.needpix.com/rsynced_images/jupiter-675677_1280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9466"/>
            <a:ext cx="3666971" cy="3754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i.pinimg.com/originals/e3/0f/3b/e30f3bf9385cc7b6357cf81d61382ea9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2232248" cy="273630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987824" y="476672"/>
            <a:ext cx="590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Молодцы! Справились с задание. Нас ждет следующая планета «Планета Задач».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с детьми задачки на смекалку.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3140968"/>
            <a:ext cx="41764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 лесом летели 3 рыбки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приземлились. Сколько улетело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рыбы не летают.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столе лежат 4 морковки и 2 огурца. Сколько фруктов на столе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 ни одного. Морковь и огурцы – это овощи.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)Три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голубя белых на крыше сидели.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голубя снялись и улетели.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Ну-ка, скажите мне поскорей,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осталось сидеть голубей?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278786" y="5301208"/>
            <a:ext cx="4613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Такие задачки можно найти в интернете и скучными вечерами решать с детьми.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74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83768" y="260648"/>
            <a:ext cx="64087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Вот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закончилось наше путешествие. Мы побывали на планете Цифр, на планете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вы показали свои знания и умения. Всем объявляется благодарность!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 пора возвращаться домой, но вот не задача в космосе появилось много метеоритов, они движутся к нашим кораблям.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не произошло столкновения необходимо выполнить задание. </a:t>
            </a:r>
          </a:p>
        </p:txBody>
      </p:sp>
      <p:pic>
        <p:nvPicPr>
          <p:cNvPr id="4" name="Рисунок 3" descr="https://i.pinimg.com/originals/e3/0f/3b/e30f3bf9385cc7b6357cf81d61382ea9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257579"/>
            <a:ext cx="2232248" cy="27363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55576" y="3022064"/>
            <a:ext cx="79928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Графический диктант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рисование по клеточкам.</a:t>
            </a:r>
            <a:r>
              <a:rPr lang="ru-RU" dirty="0"/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Графический диктант развивает ориентацию в пространстве письменного листа. С его помощью также определяется умение внимательно слушать и точно выполнять указания 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взрослого. Эти умения пригодятся вашему ребенку, когда он пойдет в школу. Итог графического диктанта, это какое - то изображение. Но мы пока в группе выполняем задачу – умение ориентироваться вправо и влево. Изображение пока нам не важно.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Начинаем рисовать с «колодца». Это точка по середине «Игровизора».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(Дети это знают).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Навстречу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 движется метеоритный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дождь. Делаем 5 шагов влево. 3 вверх. 3 влево. 5 вверх. 7 вправо. 4 вверх. 5 вправо. 7 вниз. 3 вправо. 5 вниз.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99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388/001859ff-552ace2e/1/img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1" t="15010" r="55569" b="10367"/>
          <a:stretch/>
        </p:blipFill>
        <p:spPr bwMode="auto">
          <a:xfrm>
            <a:off x="395536" y="332656"/>
            <a:ext cx="4301547" cy="601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H="1">
            <a:off x="2699792" y="3829359"/>
            <a:ext cx="3619333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076056" y="3196310"/>
            <a:ext cx="1393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Колодец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76056" y="4509120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его распечатать или взять простой тетрадный лист в клетку.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30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304621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Блок-схема: задержка 3"/>
          <p:cNvSpPr/>
          <p:nvPr/>
        </p:nvSpPr>
        <p:spPr>
          <a:xfrm rot="16200000">
            <a:off x="3724797" y="1432395"/>
            <a:ext cx="1694405" cy="9144000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 descr="https://i.pinimg.com/originals/e3/0f/3b/e30f3bf9385cc7b6357cf81d61382ea9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5638"/>
            <a:ext cx="3384376" cy="432318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6732240" y="5157192"/>
            <a:ext cx="288032" cy="159762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6419056" y="5041606"/>
            <a:ext cx="914400" cy="9144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Блок-схема: решение 11"/>
          <p:cNvSpPr/>
          <p:nvPr/>
        </p:nvSpPr>
        <p:spPr>
          <a:xfrm>
            <a:off x="5761457" y="5290696"/>
            <a:ext cx="914400" cy="416219"/>
          </a:xfrm>
          <a:prstGeom prst="flowChartDecision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Блок-схема: решение 12"/>
          <p:cNvSpPr/>
          <p:nvPr/>
        </p:nvSpPr>
        <p:spPr>
          <a:xfrm rot="6570632">
            <a:off x="6655012" y="4890146"/>
            <a:ext cx="914400" cy="416219"/>
          </a:xfrm>
          <a:prstGeom prst="flowChartDecision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Блок-схема: решение 13"/>
          <p:cNvSpPr/>
          <p:nvPr/>
        </p:nvSpPr>
        <p:spPr>
          <a:xfrm rot="2493654">
            <a:off x="6075176" y="4892539"/>
            <a:ext cx="914400" cy="416219"/>
          </a:xfrm>
          <a:prstGeom prst="flowChartDecision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Блок-схема: решение 14"/>
          <p:cNvSpPr/>
          <p:nvPr/>
        </p:nvSpPr>
        <p:spPr>
          <a:xfrm>
            <a:off x="6994283" y="5296552"/>
            <a:ext cx="914400" cy="416219"/>
          </a:xfrm>
          <a:prstGeom prst="flowChartDecision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Блок-схема: решение 15"/>
          <p:cNvSpPr/>
          <p:nvPr/>
        </p:nvSpPr>
        <p:spPr>
          <a:xfrm rot="5400000">
            <a:off x="568989" y="5430641"/>
            <a:ext cx="1922512" cy="564259"/>
          </a:xfrm>
          <a:prstGeom prst="flowChartDecisi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Блок-схема: решение 16"/>
          <p:cNvSpPr/>
          <p:nvPr/>
        </p:nvSpPr>
        <p:spPr>
          <a:xfrm rot="6916019">
            <a:off x="983123" y="5525836"/>
            <a:ext cx="1922512" cy="564259"/>
          </a:xfrm>
          <a:prstGeom prst="flowChartDecisi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Блок-схема: решение 17"/>
          <p:cNvSpPr/>
          <p:nvPr/>
        </p:nvSpPr>
        <p:spPr>
          <a:xfrm rot="8542742">
            <a:off x="1375993" y="5762721"/>
            <a:ext cx="1922512" cy="564259"/>
          </a:xfrm>
          <a:prstGeom prst="flowChartDecisi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Блок-схема: решение 18"/>
          <p:cNvSpPr/>
          <p:nvPr/>
        </p:nvSpPr>
        <p:spPr>
          <a:xfrm rot="2206924">
            <a:off x="-148370" y="5815960"/>
            <a:ext cx="1922512" cy="564259"/>
          </a:xfrm>
          <a:prstGeom prst="flowChartDecisi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Блок-схема: решение 19"/>
          <p:cNvSpPr/>
          <p:nvPr/>
        </p:nvSpPr>
        <p:spPr>
          <a:xfrm rot="3647793">
            <a:off x="134164" y="5446112"/>
            <a:ext cx="1922512" cy="564259"/>
          </a:xfrm>
          <a:prstGeom prst="flowChartDecisi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4-конечная звезда 20"/>
          <p:cNvSpPr/>
          <p:nvPr/>
        </p:nvSpPr>
        <p:spPr>
          <a:xfrm rot="780049">
            <a:off x="175522" y="251238"/>
            <a:ext cx="914400" cy="914400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4-конечная звезда 21"/>
          <p:cNvSpPr/>
          <p:nvPr/>
        </p:nvSpPr>
        <p:spPr>
          <a:xfrm rot="780049">
            <a:off x="2813650" y="4092720"/>
            <a:ext cx="914400" cy="914400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4-конечная звезда 22"/>
          <p:cNvSpPr/>
          <p:nvPr/>
        </p:nvSpPr>
        <p:spPr>
          <a:xfrm rot="780049">
            <a:off x="7451483" y="234360"/>
            <a:ext cx="914400" cy="914400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707904" y="923763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4-конечная звезда 23"/>
          <p:cNvSpPr/>
          <p:nvPr/>
        </p:nvSpPr>
        <p:spPr>
          <a:xfrm rot="780049">
            <a:off x="2864198" y="567807"/>
            <a:ext cx="914400" cy="914400"/>
          </a:xfrm>
          <a:prstGeom prst="star4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4-конечная звезда 24"/>
          <p:cNvSpPr/>
          <p:nvPr/>
        </p:nvSpPr>
        <p:spPr>
          <a:xfrm rot="780049">
            <a:off x="7607668" y="2589010"/>
            <a:ext cx="914400" cy="914400"/>
          </a:xfrm>
          <a:prstGeom prst="star4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4-конечная звезда 26"/>
          <p:cNvSpPr/>
          <p:nvPr/>
        </p:nvSpPr>
        <p:spPr>
          <a:xfrm rot="780049">
            <a:off x="7999817" y="4229064"/>
            <a:ext cx="914400" cy="914400"/>
          </a:xfrm>
          <a:prstGeom prst="star4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492868" y="177281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Молодцы! Вот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вернулись на Землю!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сегодня я с вами прощаюсь. До новых встреч!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87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304621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Блок-схема: задержка 3"/>
          <p:cNvSpPr/>
          <p:nvPr/>
        </p:nvSpPr>
        <p:spPr>
          <a:xfrm rot="16200000">
            <a:off x="3724797" y="1432395"/>
            <a:ext cx="1694405" cy="9144000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 descr="https://i.pinimg.com/originals/e3/0f/3b/e30f3bf9385cc7b6357cf81d61382ea9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5638"/>
            <a:ext cx="3384376" cy="432318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6732240" y="5157192"/>
            <a:ext cx="288032" cy="159762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6419056" y="5041606"/>
            <a:ext cx="914400" cy="9144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Блок-схема: решение 11"/>
          <p:cNvSpPr/>
          <p:nvPr/>
        </p:nvSpPr>
        <p:spPr>
          <a:xfrm>
            <a:off x="5761457" y="5290696"/>
            <a:ext cx="914400" cy="416219"/>
          </a:xfrm>
          <a:prstGeom prst="flowChartDecision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Блок-схема: решение 12"/>
          <p:cNvSpPr/>
          <p:nvPr/>
        </p:nvSpPr>
        <p:spPr>
          <a:xfrm rot="6570632">
            <a:off x="6655012" y="4890146"/>
            <a:ext cx="914400" cy="416219"/>
          </a:xfrm>
          <a:prstGeom prst="flowChartDecision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Блок-схема: решение 13"/>
          <p:cNvSpPr/>
          <p:nvPr/>
        </p:nvSpPr>
        <p:spPr>
          <a:xfrm rot="2493654">
            <a:off x="6075176" y="4892539"/>
            <a:ext cx="914400" cy="416219"/>
          </a:xfrm>
          <a:prstGeom prst="flowChartDecision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Блок-схема: решение 14"/>
          <p:cNvSpPr/>
          <p:nvPr/>
        </p:nvSpPr>
        <p:spPr>
          <a:xfrm>
            <a:off x="6994283" y="5296552"/>
            <a:ext cx="914400" cy="416219"/>
          </a:xfrm>
          <a:prstGeom prst="flowChartDecision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Блок-схема: решение 15"/>
          <p:cNvSpPr/>
          <p:nvPr/>
        </p:nvSpPr>
        <p:spPr>
          <a:xfrm rot="5400000">
            <a:off x="568989" y="5430641"/>
            <a:ext cx="1922512" cy="564259"/>
          </a:xfrm>
          <a:prstGeom prst="flowChartDecisi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Блок-схема: решение 16"/>
          <p:cNvSpPr/>
          <p:nvPr/>
        </p:nvSpPr>
        <p:spPr>
          <a:xfrm rot="6916019">
            <a:off x="983123" y="5525836"/>
            <a:ext cx="1922512" cy="564259"/>
          </a:xfrm>
          <a:prstGeom prst="flowChartDecisi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Блок-схема: решение 17"/>
          <p:cNvSpPr/>
          <p:nvPr/>
        </p:nvSpPr>
        <p:spPr>
          <a:xfrm rot="8542742">
            <a:off x="1375993" y="5762721"/>
            <a:ext cx="1922512" cy="564259"/>
          </a:xfrm>
          <a:prstGeom prst="flowChartDecisi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Блок-схема: решение 18"/>
          <p:cNvSpPr/>
          <p:nvPr/>
        </p:nvSpPr>
        <p:spPr>
          <a:xfrm rot="2206924">
            <a:off x="-148370" y="5815960"/>
            <a:ext cx="1922512" cy="564259"/>
          </a:xfrm>
          <a:prstGeom prst="flowChartDecisi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Блок-схема: решение 19"/>
          <p:cNvSpPr/>
          <p:nvPr/>
        </p:nvSpPr>
        <p:spPr>
          <a:xfrm rot="3647793">
            <a:off x="134164" y="5446112"/>
            <a:ext cx="1922512" cy="564259"/>
          </a:xfrm>
          <a:prstGeom prst="flowChartDecisi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4-конечная звезда 20"/>
          <p:cNvSpPr/>
          <p:nvPr/>
        </p:nvSpPr>
        <p:spPr>
          <a:xfrm rot="780049">
            <a:off x="175522" y="251238"/>
            <a:ext cx="914400" cy="914400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4-конечная звезда 21"/>
          <p:cNvSpPr/>
          <p:nvPr/>
        </p:nvSpPr>
        <p:spPr>
          <a:xfrm rot="780049">
            <a:off x="2813650" y="4092720"/>
            <a:ext cx="914400" cy="914400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4-конечная звезда 22"/>
          <p:cNvSpPr/>
          <p:nvPr/>
        </p:nvSpPr>
        <p:spPr>
          <a:xfrm rot="780049">
            <a:off x="7451483" y="234360"/>
            <a:ext cx="914400" cy="914400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707904" y="923763"/>
            <a:ext cx="51845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Здравствуйте, ребята! Помните меня, я,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Эви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егодня,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приглашаю вас совершить космическое путешествие в Математическую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галактику.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для этого нам нужен летательный аппарат. А какой, вы узнаете отгадав загадку.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 пера, ни крыла, а быстрее орла,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выпустит хвост -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Понесется до звезд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(РАКЕТА)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ребята, это ракета.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попробуем с вами сконструировать ракету из геометрических фигур.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4-конечная звезда 23"/>
          <p:cNvSpPr/>
          <p:nvPr/>
        </p:nvSpPr>
        <p:spPr>
          <a:xfrm rot="780049">
            <a:off x="2864198" y="567807"/>
            <a:ext cx="914400" cy="914400"/>
          </a:xfrm>
          <a:prstGeom prst="star4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4-конечная звезда 24"/>
          <p:cNvSpPr/>
          <p:nvPr/>
        </p:nvSpPr>
        <p:spPr>
          <a:xfrm rot="780049">
            <a:off x="7607668" y="2589010"/>
            <a:ext cx="914400" cy="914400"/>
          </a:xfrm>
          <a:prstGeom prst="star4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4-конечная звезда 26"/>
          <p:cNvSpPr/>
          <p:nvPr/>
        </p:nvSpPr>
        <p:spPr>
          <a:xfrm rot="780049">
            <a:off x="7999817" y="4229064"/>
            <a:ext cx="914400" cy="914400"/>
          </a:xfrm>
          <a:prstGeom prst="star4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5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 rot="18807199">
            <a:off x="2453213" y="5309639"/>
            <a:ext cx="1854497" cy="56768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 rot="16522175">
            <a:off x="3033057" y="5538073"/>
            <a:ext cx="1854497" cy="56768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 rot="20010547">
            <a:off x="2076554" y="4870427"/>
            <a:ext cx="1854497" cy="56768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83569" y="404664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родители! Ракету можно сконструировать прямо на компьютере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(нужно только выйти из формата «просмотр слайдов»,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перемещая фигуры с помощью мышки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вырезать из цветного картона геометрические фигуры.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s://i.pinimg.com/originals/e3/0f/3b/e30f3bf9385cc7b6357cf81d61382ea9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32858"/>
            <a:ext cx="2232247" cy="27799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 rot="18677882">
            <a:off x="4428540" y="2190274"/>
            <a:ext cx="2387779" cy="132129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2456686">
            <a:off x="3738993" y="3598396"/>
            <a:ext cx="1337356" cy="1313503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2542143">
            <a:off x="6036708" y="1158663"/>
            <a:ext cx="1356085" cy="898280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5622429" y="1945394"/>
            <a:ext cx="864096" cy="77741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4911094" y="2700923"/>
            <a:ext cx="864096" cy="77741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ый треугольник 8"/>
          <p:cNvSpPr/>
          <p:nvPr/>
        </p:nvSpPr>
        <p:spPr>
          <a:xfrm rot="2394883">
            <a:off x="4734504" y="4579977"/>
            <a:ext cx="1153444" cy="1148587"/>
          </a:xfrm>
          <a:prstGeom prst="rt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ый треугольник 9"/>
          <p:cNvSpPr/>
          <p:nvPr/>
        </p:nvSpPr>
        <p:spPr>
          <a:xfrm rot="18512431">
            <a:off x="2827581" y="2901602"/>
            <a:ext cx="1126178" cy="1234334"/>
          </a:xfrm>
          <a:prstGeom prst="rt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343140" y="4035263"/>
            <a:ext cx="363652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каких геометрических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фигур состоит ракета?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треугольников вы видите? А сколько квадратов? Сколько кругов? Сколько овалов? Сколько прямоугольников? Сколько всего геометрических фигур?</a:t>
            </a:r>
          </a:p>
        </p:txBody>
      </p:sp>
    </p:spTree>
    <p:extLst>
      <p:ext uri="{BB962C8B-B14F-4D97-AF65-F5344CB8AC3E}">
        <p14:creationId xmlns:p14="http://schemas.microsoft.com/office/powerpoint/2010/main" val="150994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37114" y="5254749"/>
            <a:ext cx="32152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обратный отсчёт !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10, 9….4,3,2,1) Пуск!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Попросите ребенка посчитать с 10 до 1.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i.pinimg.com/originals/e3/0f/3b/e30f3bf9385cc7b6357cf81d61382ea9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221088"/>
            <a:ext cx="1944216" cy="24119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 rot="16200000">
            <a:off x="2382576" y="1889582"/>
            <a:ext cx="2387779" cy="132129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7632340" y="692696"/>
            <a:ext cx="864096" cy="77741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7172732" y="1772816"/>
            <a:ext cx="864096" cy="77741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4427984" y="243556"/>
            <a:ext cx="1356085" cy="898280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624806"/>
            <a:ext cx="1337356" cy="1313503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ый треугольник 9"/>
          <p:cNvSpPr/>
          <p:nvPr/>
        </p:nvSpPr>
        <p:spPr>
          <a:xfrm rot="16200000">
            <a:off x="624644" y="3374229"/>
            <a:ext cx="1126178" cy="1234334"/>
          </a:xfrm>
          <a:prstGeom prst="rt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ый треугольник 10"/>
          <p:cNvSpPr/>
          <p:nvPr/>
        </p:nvSpPr>
        <p:spPr>
          <a:xfrm>
            <a:off x="5386191" y="2275682"/>
            <a:ext cx="1126178" cy="1126178"/>
          </a:xfrm>
          <a:prstGeom prst="rt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 rot="16200000">
            <a:off x="2932841" y="5432570"/>
            <a:ext cx="1341064" cy="56768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 rot="17434331">
            <a:off x="365799" y="5399966"/>
            <a:ext cx="1341064" cy="56768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 rot="14598486">
            <a:off x="4990288" y="4186853"/>
            <a:ext cx="1341064" cy="56768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51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98196" y="476672"/>
            <a:ext cx="65942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Внимание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всем экипажам! Мы прибыли на планету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«Цифр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  <p:pic>
        <p:nvPicPr>
          <p:cNvPr id="3" name="Рисунок 2" descr="https://i.pinimg.com/originals/e3/0f/3b/e30f3bf9385cc7b6357cf81d61382ea9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42" y="476672"/>
            <a:ext cx="1944216" cy="241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unvegetariano.com/images/jupiter-clipart-9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154" y="1412776"/>
            <a:ext cx="4385238" cy="4392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zabavnik.club/wp-content/uploads/6_7088_08191243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445" y="3558005"/>
            <a:ext cx="969379" cy="1576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i.pinimg.com/originals/85/35/7b/85357b127d2579dc88cac925c384e401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780" y="2560320"/>
            <a:ext cx="1488440" cy="1737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G:\1236_dseuj.pn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0" t="8674" r="11819" b="12215"/>
          <a:stretch/>
        </p:blipFill>
        <p:spPr bwMode="auto">
          <a:xfrm>
            <a:off x="5418494" y="1697997"/>
            <a:ext cx="862330" cy="11906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G:\для презентации 5.pn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8" t="12854" r="11835" b="10458"/>
          <a:stretch/>
        </p:blipFill>
        <p:spPr bwMode="auto">
          <a:xfrm>
            <a:off x="6732240" y="2888622"/>
            <a:ext cx="1139190" cy="16370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4393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332656"/>
            <a:ext cx="61201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«Считай дальше».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космонавт должен обладать хорошо развитым умом, вниманием, сообразительностью. Проведем игру, которая называется «Считай дальше». </a:t>
            </a: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Нажимайте левую кнопку мышки. По порядку будут появляться цифры.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Сейчас, по порядку будут выскакивать цифры,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вы будете называть число, которое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обозначает. Затем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считать до 10 от названного числа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 появилось число 7. Мы считаем 7, 8, 9, 10.</a:t>
            </a: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Потом, например 3. считаем 3, 4, 5, 6, 7, 8,9, 10. И т.д.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i.pinimg.com/originals/e3/0f/3b/e30f3bf9385cc7b6357cf81d61382ea9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520280" cy="32760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434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548680"/>
            <a:ext cx="1620958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ru-RU" sz="20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61522" y="2967335"/>
            <a:ext cx="1620958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endParaRPr lang="ru-RU" sz="20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16216" y="723734"/>
            <a:ext cx="1620958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20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71009" y="332656"/>
            <a:ext cx="1620958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sz="20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306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4612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«Назови соседей»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Молодцы! Теперь поиграем в игру «Назови соседей». Я буду показывать карточку с цифрой, а вы должны будете назвать его соседей. Подскажите мне, что за соседи могут быть у числа? (на один больше и на один меньше).</a:t>
            </a:r>
          </a:p>
        </p:txBody>
      </p:sp>
      <p:pic>
        <p:nvPicPr>
          <p:cNvPr id="3" name="Рисунок 2" descr="https://i.pinimg.com/originals/e3/0f/3b/e30f3bf9385cc7b6357cf81d61382ea9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2952328" cy="41401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952568" y="2492896"/>
            <a:ext cx="3571760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/>
              <a:t>. 3 .</a:t>
            </a:r>
            <a:endParaRPr lang="ru-RU" sz="9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410675" y="2901712"/>
            <a:ext cx="8675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/>
              <a:t>2</a:t>
            </a:r>
            <a:endParaRPr lang="ru-RU" sz="9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84168" y="2901712"/>
            <a:ext cx="8675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/>
              <a:t>4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2568" y="2492896"/>
            <a:ext cx="3600400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/>
              <a:t>. 8 .</a:t>
            </a:r>
            <a:endParaRPr lang="ru-RU" sz="9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404263" y="2919490"/>
            <a:ext cx="8739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/>
              <a:t>7</a:t>
            </a:r>
            <a:endParaRPr lang="ru-RU" sz="9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300191" y="2895195"/>
            <a:ext cx="8675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/>
              <a:t>9</a:t>
            </a:r>
            <a:endParaRPr lang="ru-RU" sz="9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52568" y="2492896"/>
            <a:ext cx="3600400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/>
              <a:t>. 6 .</a:t>
            </a:r>
            <a:endParaRPr lang="ru-RU" sz="9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410675" y="2877584"/>
            <a:ext cx="8675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/>
              <a:t>5</a:t>
            </a:r>
            <a:endParaRPr lang="ru-RU" sz="9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137112" y="2896198"/>
            <a:ext cx="8739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/>
              <a:t>7</a:t>
            </a:r>
            <a:endParaRPr lang="ru-RU" sz="9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067944" y="5445224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Нажимая на левую кнопку мышки, будут появляться ответы.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93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8" grpId="0"/>
      <p:bldP spid="9" grpId="0"/>
      <p:bldP spid="10" grpId="0" animBg="1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pinimg.com/originals/e3/0f/3b/e30f3bf9385cc7b6357cf81d61382ea9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2376264" cy="320403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059832" y="307883"/>
            <a:ext cx="57606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отправиться на следующую планету, выполните следующее задание.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раскрась красным цветом ракеты, которые летят вправо, а зеленым цветом, которые летят влево. </a:t>
            </a: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есть отдельно на сайте формате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Его можно распечатать. Если нету принтера можно выполнить задание на компьютере. Например: использовать звездочки. Но для этого нужно снова выйти из формата «просмотр слайдов».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" descr="Kartun Lucu Hello Kitty | Halaman mewarnai, Warna, Gamba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76399">
            <a:off x="217565" y="4321800"/>
            <a:ext cx="3090008" cy="1918965"/>
          </a:xfrm>
          <a:prstGeom prst="rect">
            <a:avLst/>
          </a:prstGeom>
          <a:noFill/>
          <a:extLst/>
        </p:spPr>
      </p:pic>
      <p:pic>
        <p:nvPicPr>
          <p:cNvPr id="5" name="Picture 6" descr="Kartun Lucu Hello Kitty | Halaman mewarnai, Warna, Gamba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2998">
            <a:off x="1955387" y="2881190"/>
            <a:ext cx="2423795" cy="1424940"/>
          </a:xfrm>
          <a:prstGeom prst="rect">
            <a:avLst/>
          </a:prstGeom>
          <a:noFill/>
          <a:extLst/>
        </p:spPr>
      </p:pic>
      <p:pic>
        <p:nvPicPr>
          <p:cNvPr id="6" name="Picture 6" descr="Kartun Lucu Hello Kitty | Halaman mewarnai, Warna, Gamba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81695">
            <a:off x="6521665" y="4916217"/>
            <a:ext cx="2423795" cy="1424940"/>
          </a:xfrm>
          <a:prstGeom prst="rect">
            <a:avLst/>
          </a:prstGeom>
          <a:noFill/>
          <a:extLst/>
        </p:spPr>
      </p:pic>
      <p:pic>
        <p:nvPicPr>
          <p:cNvPr id="7" name="Picture 6" descr="Kartun Lucu Hello Kitty | Halaman mewarnai, Warna, Gamba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81695">
            <a:off x="4110369" y="3548063"/>
            <a:ext cx="2423795" cy="1424940"/>
          </a:xfrm>
          <a:prstGeom prst="rect">
            <a:avLst/>
          </a:prstGeom>
          <a:noFill/>
          <a:extLst/>
        </p:spPr>
      </p:pic>
      <p:pic>
        <p:nvPicPr>
          <p:cNvPr id="8" name="Picture 6" descr="Kartun Lucu Hello Kitty | Halaman mewarnai, Warna, Gamba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2998">
            <a:off x="6221132" y="2633718"/>
            <a:ext cx="2667184" cy="1864729"/>
          </a:xfrm>
          <a:prstGeom prst="rect">
            <a:avLst/>
          </a:prstGeom>
          <a:noFill/>
          <a:extLst/>
        </p:spPr>
      </p:pic>
      <p:pic>
        <p:nvPicPr>
          <p:cNvPr id="9" name="Picture 6" descr="Kartun Lucu Hello Kitty | Halaman mewarnai, Warna, Gamba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2998">
            <a:off x="2924087" y="4833403"/>
            <a:ext cx="2667184" cy="1864729"/>
          </a:xfrm>
          <a:prstGeom prst="rect">
            <a:avLst/>
          </a:prstGeom>
          <a:noFill/>
          <a:extLst/>
        </p:spPr>
      </p:pic>
      <p:sp>
        <p:nvSpPr>
          <p:cNvPr id="10" name="5-конечная звезда 9"/>
          <p:cNvSpPr/>
          <p:nvPr/>
        </p:nvSpPr>
        <p:spPr>
          <a:xfrm>
            <a:off x="2779311" y="3108882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1126468" y="4714287"/>
            <a:ext cx="914400" cy="914400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24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213</TotalTime>
  <Words>626</Words>
  <Application>Microsoft Office PowerPoint</Application>
  <PresentationFormat>Экран (4:3)</PresentationFormat>
  <Paragraphs>60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Аптека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byte</dc:creator>
  <cp:lastModifiedBy>byte</cp:lastModifiedBy>
  <cp:revision>23</cp:revision>
  <dcterms:created xsi:type="dcterms:W3CDTF">2020-04-06T05:15:04Z</dcterms:created>
  <dcterms:modified xsi:type="dcterms:W3CDTF">2020-04-06T12:06:26Z</dcterms:modified>
</cp:coreProperties>
</file>