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7" r:id="rId2"/>
    <p:sldId id="284" r:id="rId3"/>
    <p:sldId id="278" r:id="rId4"/>
    <p:sldId id="280" r:id="rId5"/>
    <p:sldId id="281" r:id="rId6"/>
    <p:sldId id="285" r:id="rId7"/>
    <p:sldId id="274" r:id="rId8"/>
    <p:sldId id="275" r:id="rId9"/>
    <p:sldId id="268" r:id="rId10"/>
    <p:sldId id="272" r:id="rId11"/>
    <p:sldId id="276" r:id="rId12"/>
    <p:sldId id="264" r:id="rId13"/>
    <p:sldId id="265" r:id="rId14"/>
    <p:sldId id="266" r:id="rId15"/>
    <p:sldId id="277" r:id="rId16"/>
    <p:sldId id="270" r:id="rId17"/>
    <p:sldId id="283" r:id="rId18"/>
    <p:sldId id="271" r:id="rId19"/>
    <p:sldId id="28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FA428-B104-4735-9F70-4068414EBD14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CA425-3E87-41AB-B2A2-6A89761AC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987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CA425-3E87-41AB-B2A2-6A89761ACFD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60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D121B4-00F8-437B-9A93-577DE2385E01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9454EE-9B8E-407A-B76D-5F9B6A6D661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NaTaLi\Desktop\&#1053;&#1072;&#1090;&#1072;&#1096;&#1072;\&#1053;&#1054;&#1044;%20&#1084;&#1086;&#1080;,%20&#1079;&#1072;&#1076;&#1072;&#1095;&#1080;%20&#1074;.%20&#1080;%20&#1086;\&#1079;&#1072;&#1085;&#1103;&#1090;&#1080;&#1103;%20&#1082;&#1086;&#1085;&#1082;&#1088;&#1077;&#1090;&#1085;&#1086;%20&#1084;&#1086;&#1080;\&#1057;&#1090;&#1072;&#1088;&#1096;&#1072;&#1103;%20&#1075;&#1088;&#1091;&#1087;&#1087;&#1072;\&#1054;&#1082;&#1088;&#1091;&#1078;.%20&#1084;&#1080;&#1088;\&#1045;&#1074;&#1090;&#1080;&#1093;&#1086;&#1074;&#1072;%20&#1053;.&#1053;.%20&#1052;&#1040;&#1044;&#1054;&#1059;%20&#8470;81%20&#1050;&#1072;&#1082;%20&#1085;&#1072;&#1091;&#1095;&#1080;&#1090;&#1100;&#1089;&#1103;%20&#1076;&#1088;&#1091;&#1078;&#1080;&#1090;&#1100;\&#1055;&#1088;&#1077;&#1079;&#1077;&#1085;&#1090;&#1072;&#1094;&#1080;&#1103;%20&#1082;%20&#1053;&#1054;&#1044;%20&#1050;&#1072;&#1082;%20&#1085;&#1072;&#1091;&#1095;&#1080;&#1090;&#1100;&#1089;&#1103;%20&#1076;&#1088;&#1091;&#1078;&#1080;&#1090;&#1100;\&#1053;&#1040;&#1057;&#1058;&#1054;&#1071;&#1065;&#1048;&#1049;%20&#1044;&#1056;&#1059;&#1043;%202.mp3" TargetMode="External"/><Relationship Id="rId6" Type="http://schemas.openxmlformats.org/officeDocument/2006/relationships/image" Target="../media/image27.gif"/><Relationship Id="rId5" Type="http://schemas.openxmlformats.org/officeDocument/2006/relationships/image" Target="../media/image6.png"/><Relationship Id="rId4" Type="http://schemas.openxmlformats.org/officeDocument/2006/relationships/image" Target="../media/image26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но 1 3"/>
          <p:cNvSpPr/>
          <p:nvPr/>
        </p:nvSpPr>
        <p:spPr>
          <a:xfrm>
            <a:off x="391737" y="332656"/>
            <a:ext cx="8072494" cy="600079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cs typeface="Aharoni" pitchFamily="2" charset="-79"/>
              </a:rPr>
              <a:t>Как научиться дружить! Или….</a:t>
            </a:r>
          </a:p>
          <a:p>
            <a:pPr algn="ctr"/>
            <a:r>
              <a:rPr lang="ru-RU" sz="4000" dirty="0" smtClean="0">
                <a:cs typeface="Aharoni" pitchFamily="2" charset="-79"/>
              </a:rPr>
              <a:t>Секреты дружбы.</a:t>
            </a:r>
            <a:endParaRPr lang="ru-RU" sz="4000" dirty="0">
              <a:cs typeface="Aharoni" pitchFamily="2" charset="-79"/>
            </a:endParaRPr>
          </a:p>
        </p:txBody>
      </p:sp>
      <p:pic>
        <p:nvPicPr>
          <p:cNvPr id="7" name="Рисунок 6" descr="sherenga-za-ruchki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4643446"/>
            <a:ext cx="7148563" cy="135732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ravila-etiketa-dlya-samyx-malenkix-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85786" y="293396"/>
            <a:ext cx="7643867" cy="6564604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но 1 1"/>
          <p:cNvSpPr/>
          <p:nvPr/>
        </p:nvSpPr>
        <p:spPr>
          <a:xfrm>
            <a:off x="214282" y="357166"/>
            <a:ext cx="8929718" cy="650083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cs typeface="Aharoni" pitchFamily="2" charset="-79"/>
              </a:rPr>
              <a:t>Друзья познаются </a:t>
            </a:r>
          </a:p>
          <a:p>
            <a:pPr algn="ctr"/>
            <a:r>
              <a:rPr lang="ru-RU" sz="4000" dirty="0" smtClean="0">
                <a:cs typeface="Aharoni" pitchFamily="2" charset="-79"/>
              </a:rPr>
              <a:t>в беде.</a:t>
            </a:r>
            <a:endParaRPr lang="ru-RU" sz="4000" dirty="0">
              <a:cs typeface="Aharoni" pitchFamily="2" charset="-79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428604"/>
            <a:ext cx="1242996" cy="12162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85728"/>
            <a:ext cx="1241137" cy="12144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040882"/>
            <a:ext cx="1428760" cy="13980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5072074"/>
            <a:ext cx="1396881" cy="136684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Дружба\Дружба\1223548252_lets-be-friends-0513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8634946" cy="607220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Дружба\Дружба\1223548252_lets-be-friends-0913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8215369" cy="617065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Открытое занятие математика, рисование к 11.11\Дружба\1223548252_lets-be-friends-0223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8215370" cy="617065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82642"/>
            <a:ext cx="2097112" cy="20753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Пятно 1 1"/>
          <p:cNvSpPr/>
          <p:nvPr/>
        </p:nvSpPr>
        <p:spPr>
          <a:xfrm>
            <a:off x="0" y="571480"/>
            <a:ext cx="9144000" cy="628652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3108" y="2500306"/>
            <a:ext cx="485778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Будете, друг за дружку держаться - можете ничего не бояться.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57166"/>
            <a:ext cx="1743062" cy="17055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88476" flipH="1">
            <a:off x="6195048" y="51994"/>
            <a:ext cx="1744183" cy="172587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787900" y="4686306"/>
            <a:ext cx="2356100" cy="217169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57158" y="714356"/>
            <a:ext cx="8786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Физминутка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«Настроение»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85720" y="1714488"/>
            <a:ext cx="428628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Настроение упало,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 валится из рук...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еще не все пропало,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есть хороший друг.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делом справимся вдвоем,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облегчением вздохнем –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Настроение поднимем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от пыли отряхнем!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500530" y="1714488"/>
            <a:ext cx="464347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Развести руки в сторону и вниз, пожать плечами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Пальчиком влево - вправо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Показать на друга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Положить руки на плечи друга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Эх</a:t>
            </a:r>
            <a:endParaRPr lang="ru-RU" sz="2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Присели,собрали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настроение в ладошки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Отряхивают руки.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88476" flipH="1">
            <a:off x="7467479" y="38389"/>
            <a:ext cx="1287785" cy="12742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85728"/>
            <a:ext cx="1378022" cy="1348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3580179"/>
            <a:ext cx="42148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857232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928926" y="714356"/>
            <a:ext cx="4143404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 Будем крепко мы дружить?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Да-да-да!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Нашей дружбой дорожить?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Да-да-да!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Мы научимся играть?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Да-да-да!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Другу будем помогать?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Да-да-да!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Друга нужно разозлить?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Нет-нет-нет!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 улыбку подарить?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Да-да-да!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Друга стоит обижать?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Нет-нет-нет!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Ну а споры разрешать?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Да-да-да!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Чай с друзьями будем пить?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Да-да-да!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Будем крепко мы дружить?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Да-да-да!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prev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428868"/>
            <a:ext cx="1840521" cy="2500330"/>
          </a:xfrm>
          <a:prstGeom prst="rect">
            <a:avLst/>
          </a:prstGeom>
        </p:spPr>
      </p:pic>
      <p:pic>
        <p:nvPicPr>
          <p:cNvPr id="12" name="Рисунок 11" descr="prev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785794"/>
            <a:ext cx="1840521" cy="25003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00364" y="357166"/>
            <a:ext cx="3500462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Игра «Да-да-да и Нет-нет-нет»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17343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но 1 1"/>
          <p:cNvSpPr/>
          <p:nvPr/>
        </p:nvSpPr>
        <p:spPr>
          <a:xfrm>
            <a:off x="-40702" y="0"/>
            <a:ext cx="9144000" cy="657227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28728" y="1857364"/>
            <a:ext cx="700092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         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Доброго дня!</a:t>
            </a:r>
            <a:r>
              <a:rPr kumimoji="0" lang="ru-RU" sz="4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Хорошего настроения!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22324"/>
            <a:ext cx="1928794" cy="22356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5229200"/>
            <a:ext cx="1619250" cy="1439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88476" flipH="1">
            <a:off x="1968790" y="312"/>
            <a:ext cx="1425504" cy="1410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929066"/>
            <a:ext cx="1619250" cy="1439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72" y="1137432"/>
            <a:ext cx="1619250" cy="1439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" name="Picture 4" descr="multfilm-155"/>
          <p:cNvPicPr>
            <a:picLocks noChangeAspect="1" noChangeArrowheads="1" noCrop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4207" y="854426"/>
            <a:ext cx="1759793" cy="139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НАСТОЯЩИЙ ДРУГ 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1285852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9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893" y="731758"/>
            <a:ext cx="871296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/>
              <a:t>           Дружба </a:t>
            </a:r>
            <a:r>
              <a:rPr lang="ru-RU" sz="2800" b="1" dirty="0"/>
              <a:t>– это когда дети хотят быть вместе, когда вместе играют, и  не ссорятся. </a:t>
            </a:r>
            <a:endParaRPr lang="ru-RU" sz="2800" b="1" dirty="0" smtClean="0"/>
          </a:p>
          <a:p>
            <a:pPr algn="just">
              <a:lnSpc>
                <a:spcPct val="150000"/>
              </a:lnSpc>
            </a:pPr>
            <a:r>
              <a:rPr lang="ru-RU" sz="2800" b="1" dirty="0" smtClean="0"/>
              <a:t>           Дружба </a:t>
            </a:r>
            <a:r>
              <a:rPr lang="ru-RU" sz="2800" b="1" dirty="0"/>
              <a:t>– это улыбки друзей. </a:t>
            </a:r>
            <a:endParaRPr lang="ru-RU" sz="2800" b="1" dirty="0" smtClean="0"/>
          </a:p>
          <a:p>
            <a:pPr algn="just">
              <a:lnSpc>
                <a:spcPct val="150000"/>
              </a:lnSpc>
            </a:pPr>
            <a:r>
              <a:rPr lang="ru-RU" sz="2800" b="1" dirty="0"/>
              <a:t> </a:t>
            </a:r>
            <a:r>
              <a:rPr lang="ru-RU" sz="2800" b="1" dirty="0" smtClean="0"/>
              <a:t>          Значит</a:t>
            </a:r>
            <a:r>
              <a:rPr lang="ru-RU" sz="2800" b="1" dirty="0"/>
              <a:t>, друзья – это люди, с которыми нам легко, интересно и комфортно.</a:t>
            </a:r>
            <a:endParaRPr lang="ru-RU" sz="2800" dirty="0"/>
          </a:p>
        </p:txBody>
      </p:sp>
      <p:pic>
        <p:nvPicPr>
          <p:cNvPr id="4" name="Рисунок 3" descr="C:\Users\Yana1203\Desktop\image15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102" y="3861048"/>
            <a:ext cx="4203700" cy="2802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3955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Дружба\Дружба\43759408_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4"/>
            <a:ext cx="9144000" cy="647223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ндрей\Desktop\898907d77189b84b9a3b27b2e37e15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20" y="571480"/>
            <a:ext cx="8382027" cy="6286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но 1 4"/>
          <p:cNvSpPr/>
          <p:nvPr/>
        </p:nvSpPr>
        <p:spPr>
          <a:xfrm>
            <a:off x="0" y="785794"/>
            <a:ext cx="3143240" cy="177165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Пятно 1 6"/>
          <p:cNvSpPr/>
          <p:nvPr/>
        </p:nvSpPr>
        <p:spPr>
          <a:xfrm>
            <a:off x="2786050" y="2214554"/>
            <a:ext cx="4357718" cy="2786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0"/>
            <a:ext cx="6031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03363" lvl="2" indent="-282575">
              <a:spcBef>
                <a:spcPts val="600"/>
              </a:spcBef>
              <a:buClr>
                <a:srgbClr val="B83D68"/>
              </a:buClr>
              <a:buSzPct val="135000"/>
              <a:buFont typeface="Wingdings" pitchFamily="2" charset="2"/>
              <a:buChar char=""/>
              <a:tabLst>
                <a:tab pos="360363" algn="l"/>
                <a:tab pos="808038" algn="l"/>
                <a:tab pos="1257300" algn="l"/>
                <a:tab pos="1706563" algn="l"/>
                <a:tab pos="2155825" algn="l"/>
                <a:tab pos="2605088" algn="l"/>
                <a:tab pos="3054350" algn="l"/>
                <a:tab pos="3503613" algn="l"/>
                <a:tab pos="3952875" algn="l"/>
                <a:tab pos="4402138" algn="l"/>
                <a:tab pos="4851400" algn="l"/>
                <a:tab pos="5300663" algn="l"/>
                <a:tab pos="5749925" algn="l"/>
                <a:tab pos="6199188" algn="l"/>
                <a:tab pos="6648450" algn="l"/>
                <a:tab pos="7097713" algn="l"/>
                <a:tab pos="7546975" algn="l"/>
                <a:tab pos="7996238" algn="l"/>
                <a:tab pos="8445500" algn="l"/>
                <a:tab pos="8894763" algn="l"/>
                <a:tab pos="9344025" algn="l"/>
              </a:tabLst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Правила дружбы!!!</a:t>
            </a:r>
            <a:endParaRPr lang="ru-RU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Пятно 1 8"/>
          <p:cNvSpPr/>
          <p:nvPr/>
        </p:nvSpPr>
        <p:spPr>
          <a:xfrm>
            <a:off x="6429387" y="500042"/>
            <a:ext cx="2714613" cy="206140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0" y="2571744"/>
            <a:ext cx="3143272" cy="170021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7554" y="3143248"/>
            <a:ext cx="34307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бояться просить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прощения  у друга!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1142984"/>
            <a:ext cx="18918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ссориться!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Пятно 1 12"/>
          <p:cNvSpPr/>
          <p:nvPr/>
        </p:nvSpPr>
        <p:spPr>
          <a:xfrm>
            <a:off x="0" y="4286256"/>
            <a:ext cx="2428892" cy="185738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4714884"/>
            <a:ext cx="15343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злиться!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Пятно 1 15"/>
          <p:cNvSpPr/>
          <p:nvPr/>
        </p:nvSpPr>
        <p:spPr>
          <a:xfrm>
            <a:off x="3214678" y="571480"/>
            <a:ext cx="2928958" cy="207170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ятно 1 16"/>
          <p:cNvSpPr/>
          <p:nvPr/>
        </p:nvSpPr>
        <p:spPr>
          <a:xfrm>
            <a:off x="2357422" y="4929198"/>
            <a:ext cx="3071834" cy="192880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ятно 1 17"/>
          <p:cNvSpPr/>
          <p:nvPr/>
        </p:nvSpPr>
        <p:spPr>
          <a:xfrm>
            <a:off x="6929454" y="2357430"/>
            <a:ext cx="2214546" cy="192882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ятно 1 18"/>
          <p:cNvSpPr/>
          <p:nvPr/>
        </p:nvSpPr>
        <p:spPr>
          <a:xfrm>
            <a:off x="5286380" y="4357694"/>
            <a:ext cx="3857620" cy="220028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857884" y="4929198"/>
            <a:ext cx="27478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Быть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внимательным!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43306" y="1071546"/>
            <a:ext cx="20185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жадничать!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15206" y="2857496"/>
            <a:ext cx="16626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Помогать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другу!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00364" y="5357826"/>
            <a:ext cx="16482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Быть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честным!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858016" y="1285860"/>
            <a:ext cx="1704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Уступать!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42910" y="2928934"/>
            <a:ext cx="19479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Быть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вежливым!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714488"/>
            <a:ext cx="857256" cy="8388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143380"/>
            <a:ext cx="885825" cy="866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91225"/>
            <a:ext cx="885825" cy="866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1857364"/>
            <a:ext cx="885825" cy="866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3857628"/>
            <a:ext cx="885825" cy="866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Yana1203\Desktop\druzhba17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964" y="1124744"/>
            <a:ext cx="4588229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2300401"/>
            <a:ext cx="3816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b="1" dirty="0"/>
              <a:t>Чтобы все секреты нам </a:t>
            </a:r>
            <a:r>
              <a:rPr lang="ru-RU" b="1" dirty="0" smtClean="0"/>
              <a:t>узнать                                        Предлагаю </a:t>
            </a:r>
            <a:r>
              <a:rPr lang="ru-RU" b="1" dirty="0"/>
              <a:t>вам порассуждать.</a:t>
            </a:r>
          </a:p>
          <a:p>
            <a:pPr>
              <a:lnSpc>
                <a:spcPct val="200000"/>
              </a:lnSpc>
            </a:pPr>
            <a:r>
              <a:rPr lang="ru-RU" b="1" dirty="0"/>
              <a:t> </a:t>
            </a:r>
            <a:r>
              <a:rPr lang="ru-RU" b="1" dirty="0" smtClean="0"/>
              <a:t>На </a:t>
            </a:r>
            <a:r>
              <a:rPr lang="ru-RU" b="1" dirty="0"/>
              <a:t>экран вы посмотрите,</a:t>
            </a:r>
          </a:p>
          <a:p>
            <a:pPr>
              <a:lnSpc>
                <a:spcPct val="200000"/>
              </a:lnSpc>
            </a:pPr>
            <a:r>
              <a:rPr lang="ru-RU" b="1" dirty="0"/>
              <a:t> </a:t>
            </a:r>
            <a:r>
              <a:rPr lang="ru-RU" b="1" dirty="0" smtClean="0"/>
              <a:t>Что </a:t>
            </a:r>
            <a:r>
              <a:rPr lang="ru-RU" b="1" dirty="0"/>
              <a:t>увидите, скажите.</a:t>
            </a:r>
            <a:r>
              <a:rPr lang="ru-RU" b="1" i="1" dirty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72179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3644900"/>
            <a:ext cx="206692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9" name="Picture 11" descr="Рисунок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18181"/>
              </a:clrFrom>
              <a:clrTo>
                <a:srgbClr val="81818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8913"/>
            <a:ext cx="2998788" cy="3889375"/>
          </a:xfrm>
          <a:prstGeom prst="rect">
            <a:avLst/>
          </a:prstGeom>
          <a:noFill/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-3565525" y="260350"/>
            <a:ext cx="3027362" cy="1512888"/>
            <a:chOff x="-1475" y="-374"/>
            <a:chExt cx="2405" cy="1394"/>
          </a:xfrm>
        </p:grpSpPr>
        <p:sp>
          <p:nvSpPr>
            <p:cNvPr id="7180" name="AutoShape 12"/>
            <p:cNvSpPr>
              <a:spLocks noChangeArrowheads="1"/>
            </p:cNvSpPr>
            <p:nvPr/>
          </p:nvSpPr>
          <p:spPr bwMode="auto">
            <a:xfrm>
              <a:off x="-1475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 dirty="0"/>
            </a:p>
          </p:txBody>
        </p:sp>
        <p:sp>
          <p:nvSpPr>
            <p:cNvPr id="7181" name="AutoShape 13"/>
            <p:cNvSpPr>
              <a:spLocks noChangeArrowheads="1"/>
            </p:cNvSpPr>
            <p:nvPr/>
          </p:nvSpPr>
          <p:spPr bwMode="auto">
            <a:xfrm>
              <a:off x="-1112" y="0"/>
              <a:ext cx="1452" cy="1020"/>
            </a:xfrm>
            <a:prstGeom prst="cloudCallout">
              <a:avLst>
                <a:gd name="adj1" fmla="val -47519"/>
                <a:gd name="adj2" fmla="val 57551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 dirty="0"/>
            </a:p>
          </p:txBody>
        </p:sp>
        <p:sp>
          <p:nvSpPr>
            <p:cNvPr id="7182" name="AutoShape 14"/>
            <p:cNvSpPr>
              <a:spLocks noChangeArrowheads="1"/>
            </p:cNvSpPr>
            <p:nvPr/>
          </p:nvSpPr>
          <p:spPr bwMode="auto">
            <a:xfrm>
              <a:off x="-204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 dirty="0"/>
            </a:p>
          </p:txBody>
        </p:sp>
      </p:grpSp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488" y="3789363"/>
            <a:ext cx="16859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1341438"/>
            <a:ext cx="9144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38" y="2924175"/>
            <a:ext cx="22733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4005263"/>
            <a:ext cx="1338263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4941888"/>
            <a:ext cx="152558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91" name="Picture 2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0"/>
            <a:ext cx="3036887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-3349625" y="692150"/>
            <a:ext cx="3027362" cy="1512888"/>
            <a:chOff x="-1475" y="-374"/>
            <a:chExt cx="2405" cy="1394"/>
          </a:xfrm>
        </p:grpSpPr>
        <p:sp>
          <p:nvSpPr>
            <p:cNvPr id="7193" name="AutoShape 25"/>
            <p:cNvSpPr>
              <a:spLocks noChangeArrowheads="1"/>
            </p:cNvSpPr>
            <p:nvPr/>
          </p:nvSpPr>
          <p:spPr bwMode="auto">
            <a:xfrm>
              <a:off x="-1475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 dirty="0"/>
            </a:p>
          </p:txBody>
        </p:sp>
        <p:sp>
          <p:nvSpPr>
            <p:cNvPr id="7194" name="AutoShape 26"/>
            <p:cNvSpPr>
              <a:spLocks noChangeArrowheads="1"/>
            </p:cNvSpPr>
            <p:nvPr/>
          </p:nvSpPr>
          <p:spPr bwMode="auto">
            <a:xfrm>
              <a:off x="-1112" y="0"/>
              <a:ext cx="1452" cy="1020"/>
            </a:xfrm>
            <a:prstGeom prst="cloudCallout">
              <a:avLst>
                <a:gd name="adj1" fmla="val -47519"/>
                <a:gd name="adj2" fmla="val 57551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 dirty="0"/>
            </a:p>
          </p:txBody>
        </p:sp>
        <p:sp>
          <p:nvSpPr>
            <p:cNvPr id="7195" name="AutoShape 27"/>
            <p:cNvSpPr>
              <a:spLocks noChangeArrowheads="1"/>
            </p:cNvSpPr>
            <p:nvPr/>
          </p:nvSpPr>
          <p:spPr bwMode="auto">
            <a:xfrm>
              <a:off x="-204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ru-RU" dirty="0"/>
            </a:p>
          </p:txBody>
        </p:sp>
      </p:grpSp>
      <p:pic>
        <p:nvPicPr>
          <p:cNvPr id="7196" name="Picture 28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388" y="4005263"/>
            <a:ext cx="16859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97" name="Picture 2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260350"/>
            <a:ext cx="3036887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3643314"/>
            <a:ext cx="206692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53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6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92 -0.02775 C -0.6092 0.00092 -0.56267 0.02474 -0.50538 0.02474 C -0.43819 0.02474 -0.41389 -0.00162 -0.40347 -0.01735 L -0.39305 -0.03816 C -0.38246 -0.05388 -0.3566 -0.08 -0.28038 -0.08 C -0.23194 -0.08 -0.17604 -0.05642 -0.17604 -0.02775 C -0.17604 0.00092 -0.23194 0.02474 -0.28038 0.02474 C -0.3566 0.02474 -0.38246 -0.00162 -0.39305 -0.01735 L -0.40347 -0.03816 C -0.41389 -0.05388 -0.43819 -0.08 -0.50538 -0.08 C -0.56267 -0.08 -0.6092 -0.05642 -0.6092 -0.02775 Z " pathEditMode="relative" rAng="0" ptsTypes="ffFffffFfff">
                                      <p:cBhvr>
                                        <p:cTn id="18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6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3 0.12717 C 0.07483 0.21017 0.19792 0.27931 0.34705 0.27931 C 0.52344 0.27931 0.58715 0.20277 0.61406 0.15699 L 0.64167 0.09619 C 0.66927 0.05064 0.73698 -0.02497 0.93611 -0.02497 C 1.06371 -0.02497 1.20868 0.04324 1.20868 0.12717 C 1.20868 0.21017 1.06371 0.27931 0.93611 0.27931 C 0.73698 0.27931 0.66927 0.20277 0.64167 0.15699 L 0.61406 0.09619 C 0.58715 0.05064 0.52344 -0.02497 0.34705 -0.02497 C 0.19792 -0.02497 0.07483 0.04324 0.07483 0.12717 Z " pathEditMode="relative" rAng="0" ptsTypes="ffFffffFfff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000"/>
                            </p:stCondLst>
                            <p:childTnLst>
                              <p:par>
                                <p:cTn id="23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53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000"/>
                            </p:stCondLst>
                            <p:childTnLst>
                              <p:par>
                                <p:cTn id="35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000"/>
                            </p:stCondLst>
                            <p:childTnLst>
                              <p:par>
                                <p:cTn id="41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000"/>
                            </p:stCondLst>
                            <p:childTnLst>
                              <p:par>
                                <p:cTn id="47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4000"/>
                            </p:stCondLst>
                            <p:childTnLst>
                              <p:par>
                                <p:cTn id="53" presetID="26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3 0.12717 C 0.07483 0.21017 0.19792 0.27931 0.34705 0.27931 C 0.52344 0.27931 0.58715 0.20277 0.61406 0.15699 L 0.64167 0.09619 C 0.66927 0.05064 0.73698 -0.02497 0.93611 -0.02497 C 1.06371 -0.02497 1.20868 0.04324 1.20868 0.12717 C 1.20868 0.21017 1.06371 0.27931 0.93611 0.27931 C 0.73698 0.27931 0.66927 0.20277 0.64167 0.15699 L 0.61406 0.09619 C 0.58715 0.05064 0.52344 -0.02497 0.34705 -0.02497 C 0.19792 -0.02497 0.07483 0.04324 0.07483 0.12717 Z " pathEditMode="relative" rAng="0" ptsTypes="ffFffffFfff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6000"/>
                            </p:stCondLst>
                            <p:childTnLst>
                              <p:par>
                                <p:cTn id="56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0"/>
                            </p:stCondLst>
                            <p:childTnLst>
                              <p:par>
                                <p:cTn id="62" presetID="53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2000"/>
                            </p:stCondLst>
                            <p:childTnLst>
                              <p:par>
                                <p:cTn id="68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8583" y="5214950"/>
            <a:ext cx="1755417" cy="1643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25001"/>
            <a:ext cx="2357454" cy="23329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Пятно 1 2"/>
          <p:cNvSpPr/>
          <p:nvPr/>
        </p:nvSpPr>
        <p:spPr>
          <a:xfrm>
            <a:off x="0" y="285728"/>
            <a:ext cx="9144000" cy="657227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57422" y="2714620"/>
            <a:ext cx="499790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cs typeface="Aharoni" pitchFamily="2" charset="-79"/>
              </a:rPr>
              <a:t>Нет друга, ищи, </a:t>
            </a:r>
          </a:p>
          <a:p>
            <a:r>
              <a:rPr lang="ru-RU" sz="4000" dirty="0" smtClean="0">
                <a:solidFill>
                  <a:schemeClr val="bg1"/>
                </a:solidFill>
                <a:cs typeface="Aharoni" pitchFamily="2" charset="-79"/>
              </a:rPr>
              <a:t>а нашел, так береги. </a:t>
            </a:r>
            <a:endParaRPr lang="ru-RU" sz="4000" dirty="0">
              <a:solidFill>
                <a:schemeClr val="bg1"/>
              </a:solidFill>
              <a:cs typeface="Aharoni" pitchFamily="2" charset="-79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285728"/>
            <a:ext cx="1357322" cy="13281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642918"/>
            <a:ext cx="1214446" cy="118832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theory-of-frie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41060"/>
            <a:ext cx="6646990" cy="6516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711</TotalTime>
  <Words>225</Words>
  <Application>Microsoft Office PowerPoint</Application>
  <PresentationFormat>Экран (4:3)</PresentationFormat>
  <Paragraphs>74</Paragraphs>
  <Slides>19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Aharoni</vt:lpstr>
      <vt:lpstr>Arial</vt:lpstr>
      <vt:lpstr>Calibri</vt:lpstr>
      <vt:lpstr>Constantia</vt:lpstr>
      <vt:lpstr>Times New Roman</vt:lpstr>
      <vt:lpstr>Verdana</vt:lpstr>
      <vt:lpstr>Wingdings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NaTaLi</dc:creator>
  <cp:lastModifiedBy>User</cp:lastModifiedBy>
  <cp:revision>77</cp:revision>
  <dcterms:created xsi:type="dcterms:W3CDTF">2013-11-16T10:33:44Z</dcterms:created>
  <dcterms:modified xsi:type="dcterms:W3CDTF">2017-03-05T20:27:07Z</dcterms:modified>
</cp:coreProperties>
</file>