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573016"/>
            <a:ext cx="7488832" cy="120248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Отчет об 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итогах 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работы творческой группы № 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b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800" b="1" dirty="0"/>
              <a:t/>
            </a:r>
            <a:br>
              <a:rPr lang="ru-RU" sz="4800" b="1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2024 год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180242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17582"/>
            <a:ext cx="7344815" cy="120248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Концерт к 23 февраля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916832"/>
            <a:ext cx="6432376" cy="3618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11247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Клубный день «Осень»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https://news-service.uralschool.ru/upload/org773/t169952/images/big/0umgJLeo013XM5KIz0kJ16995290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16832"/>
            <a:ext cx="4896544" cy="2134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news-service.uralschool.ru/upload/org773/t169952/images/big/JnKmF7uRax9zKctACf3O16995290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789040"/>
            <a:ext cx="4790209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17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Клубный день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«Мульти-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пульти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204864"/>
            <a:ext cx="6400800" cy="3590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6909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17582"/>
            <a:ext cx="7344815" cy="120248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Конкурс чтецов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«Зимушка-зима» + дети ОВЗ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6" name="Picture 4" descr="https://news-service.uralschool.ru/upload/org773/t170566/images/big/1Vz5Hj1UDgaRofYT6QZt17056648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97119"/>
            <a:ext cx="5040560" cy="34825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224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17582"/>
            <a:ext cx="7344815" cy="120248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Консультация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Мозгобойня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60848"/>
            <a:ext cx="5040560" cy="3781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4443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17582"/>
            <a:ext cx="7344815" cy="120248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Военно-патриотическая игра «Зарница»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AutoShape 4" descr="blob:https://web.whatsapp.com/a20f9c45-6061-46e0-a67b-0dff58eb823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 descr="https://44shl.tvoysadik.ru/upload/ts44shl_new/images/big/a4/56/a456eb43017f807a6525a7a3bef89b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132856"/>
            <a:ext cx="6400710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414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17582"/>
            <a:ext cx="7344815" cy="120248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Фестиваль для детей с ОВЗ «Песенка-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чудесенка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04864"/>
            <a:ext cx="6045648" cy="34034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3413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17582"/>
            <a:ext cx="7344815" cy="120248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Семинар-практикум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Picture 2" descr="https://news-service.uralschool.ru/upload/org773/t170919/images/big/WTN9qdppofhgHaCZclu617091982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60848"/>
            <a:ext cx="5945870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232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36912"/>
            <a:ext cx="7344815" cy="120248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Тематический контроль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662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40</TotalTime>
  <Words>38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Кнопка</vt:lpstr>
      <vt:lpstr>Отчет об итогах работы творческой группы № 2   2024 год</vt:lpstr>
      <vt:lpstr>Клубный день «Осень»</vt:lpstr>
      <vt:lpstr>Клубный день  «Мульти-пульти»</vt:lpstr>
      <vt:lpstr>Конкурс чтецов «Зимушка-зима» + дети ОВЗ</vt:lpstr>
      <vt:lpstr>Консультация «Мозгобойня»</vt:lpstr>
      <vt:lpstr>Военно-патриотическая игра «Зарница»</vt:lpstr>
      <vt:lpstr>Фестиваль для детей с ОВЗ «Песенка-чудесенка»</vt:lpstr>
      <vt:lpstr>Семинар-практикум</vt:lpstr>
      <vt:lpstr>Тематический контроль</vt:lpstr>
      <vt:lpstr>Концерт к 23 февраля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работы творческой группы № 2</dc:title>
  <dc:creator>comp9</dc:creator>
  <cp:lastModifiedBy>Пользователь Windows</cp:lastModifiedBy>
  <cp:revision>5</cp:revision>
  <dcterms:created xsi:type="dcterms:W3CDTF">2024-03-05T06:19:12Z</dcterms:created>
  <dcterms:modified xsi:type="dcterms:W3CDTF">2024-03-05T07:04:55Z</dcterms:modified>
</cp:coreProperties>
</file>