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573016"/>
            <a:ext cx="7488832" cy="120248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Отчет об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итогах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работы творческой группы №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2024 год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802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120248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Концерт к 23 февраля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432376" cy="361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124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Клубный день «Осень»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news-service.uralschool.ru/upload/org773/t169952/images/big/0umgJLeo013XM5KIz0kJ1699529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4896544" cy="213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ews-service.uralschool.ru/upload/org773/t169952/images/big/JnKmF7uRax9zKctACf3O1699529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47902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7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Клубный день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«Мульти-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пульти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4864"/>
            <a:ext cx="6400800" cy="359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0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Конкурс чтецов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«Зимушка-зима» + дети ОВЗ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https://news-service.uralschool.ru/upload/org773/t170566/images/big/1Vz5Hj1UDgaRofYT6QZt1705664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7119"/>
            <a:ext cx="5040560" cy="348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2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Консультация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Мозгобойня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040560" cy="3781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4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Военно-патриотическая игра «Зарница»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utoShape 4" descr="blob:https://web.whatsapp.com/a20f9c45-6061-46e0-a67b-0dff58eb823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44shl.tvoysadik.ru/upload/ts44shl_new/images/big/a4/56/a456eb43017f807a6525a7a3bef89b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40071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1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Фестиваль для детей с ОВЗ «Песенка-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чудесенка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045648" cy="3403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1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120248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Семинар-практикум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https://news-service.uralschool.ru/upload/org773/t170919/images/big/WTN9qdppofhgHaCZclu61709198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4587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3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344815" cy="120248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Тематический контроль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6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</TotalTime>
  <Words>38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Отчет об итогах работы творческой группы № 2   2024 год</vt:lpstr>
      <vt:lpstr>Клубный день «Осень»</vt:lpstr>
      <vt:lpstr>Клубный день  «Мульти-пульти»</vt:lpstr>
      <vt:lpstr>Конкурс чтецов «Зимушка-зима» + дети ОВЗ</vt:lpstr>
      <vt:lpstr>Консультация «Мозгобойня»</vt:lpstr>
      <vt:lpstr>Военно-патриотическая игра «Зарница»</vt:lpstr>
      <vt:lpstr>Фестиваль для детей с ОВЗ «Песенка-чудесенка»</vt:lpstr>
      <vt:lpstr>Семинар-практикум</vt:lpstr>
      <vt:lpstr>Тематический контроль</vt:lpstr>
      <vt:lpstr>Концерт к 23 февраля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творческой группы № 2</dc:title>
  <dc:creator>comp9</dc:creator>
  <cp:lastModifiedBy>Пользователь Windows</cp:lastModifiedBy>
  <cp:revision>5</cp:revision>
  <dcterms:created xsi:type="dcterms:W3CDTF">2024-03-05T06:19:12Z</dcterms:created>
  <dcterms:modified xsi:type="dcterms:W3CDTF">2024-03-05T07:04:55Z</dcterms:modified>
</cp:coreProperties>
</file>