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6178" TargetMode="External"/><Relationship Id="rId2" Type="http://schemas.openxmlformats.org/officeDocument/2006/relationships/hyperlink" Target="https://dic.academic.ru/dic.nsf/ruwiki/19518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8952" y="1772816"/>
            <a:ext cx="70328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ЛЕПКА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«Поделки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 соленого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еста»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9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etsadmickeymouse.ru/KIRILL/185/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5"/>
            <a:ext cx="4707804" cy="61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0.liveinternet.ru/images/attach/d/2/145/689/145689812_Masterilka_Iz_solenogo_tes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23" y="0"/>
            <a:ext cx="433047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18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11929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КАК СДЕЛАТЬ СОЛЕНОЕ ТЕСТО </a:t>
            </a:r>
            <a:r>
              <a:rPr lang="ru-RU" dirty="0"/>
              <a:t>Рецептов такого теста множество, и чтобы сделать пластичную массу своими руками, выберете подходящий, но сначала ознакомьтесь с некоторыми уточнениями: мука — без добавок (не «блинная»); соль – мелкая, «Экстра» (не каменная, не йодированная); если тесто будет цветное, его нужно в процессе поделить на части; красители — сок свеклы, шпината, малины, черники, сухие пищевые красители, гуашь.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0100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РЕЦЕПТ ПРОСТОГО И ЦВЕТНОГО ТЕСТА </a:t>
            </a:r>
            <a:r>
              <a:rPr lang="ru-RU" dirty="0"/>
              <a:t>Ингредиенты для простого теста: 200 гр. муки; 200 гр. соли; 125 мл ледяной воды. Приготовление: Смешиваем в просторной миске муку с солью. Вводим воду небольшими порциями, вымешивая тесто до однородного состояния. Кладем в пакет, убираем на полчаса в холодильник «отдохнуть». Ингредиенты для цветного теста: мука — 300 гр.; соль — 300 гр.; холодная вода — 200 мл; подсолнечное масло — 1 ст. ложка; красители.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06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краситель жидкий: муку смешиваем с солью; добавляем растительное масло; вводим воду порциями, замешиваем пластичное тесто; делим массу на несколько частей и вмешиваем краситель в каждую часть, вымешиваем до получения однородного цвета; убираем в холодильник на 30 минут. </a:t>
            </a:r>
          </a:p>
          <a:p>
            <a:endParaRPr lang="ru-RU" dirty="0"/>
          </a:p>
          <a:p>
            <a:r>
              <a:rPr lang="ru-RU" dirty="0"/>
              <a:t>Если краситель сухой: делим все ингредиенты на равные части; каждый краситель нужно растворить примерно в 1-2 столовых ложках воды от общего объема; смешиваем муку, соль, масло, добавляем воду и краситель, тщательно вымешиваем; проделываем это с каждым цветом; убираем в пакет и кладем на полчаса в холодильник.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312297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МАЛЕНЬКИЕ ХИТРОСТИ </a:t>
            </a:r>
            <a:r>
              <a:rPr lang="ru-RU" dirty="0"/>
              <a:t>Опытные хозяйки знают, что чем пластичнее тесто, тем более изящные получаются поделки. Для этого в массу добавляют растительное масло. Его можно заменить кремом для рук в том же количестве. Для тонких деталей можно сделать особое тесто, если добавить немного крахмала или обойного клея: 1-2 ст. ложки в сухом виде смешать с водой и добавить в смесь муки с солью. Тесто хранится в холодильнике 1-2 недели.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Цветное соленое тес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13176"/>
            <a:ext cx="2485124" cy="16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Замешивание тес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940620"/>
            <a:ext cx="2702633" cy="180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КАК СУШИТЬ ПОДЕЛКИ ИЗ ТЕСТА </a:t>
            </a:r>
            <a:r>
              <a:rPr lang="ru-RU" dirty="0"/>
              <a:t>Каждую готовую поделку нужно просушить. От способа сушки зависит, сколько времени потребуется. Есть несколько вариантов сушки, выбирайте удобный исходя из размера изделия или наличия времени. </a:t>
            </a:r>
            <a:endParaRPr lang="ru-RU" dirty="0" smtClean="0"/>
          </a:p>
          <a:p>
            <a:pPr algn="just"/>
            <a:r>
              <a:rPr lang="ru-RU" dirty="0" smtClean="0"/>
              <a:t>Выбираем </a:t>
            </a:r>
            <a:r>
              <a:rPr lang="ru-RU" dirty="0"/>
              <a:t>способ сушки изделий: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Сушка </a:t>
            </a:r>
            <a:r>
              <a:rPr lang="ru-RU" dirty="0"/>
              <a:t>на воздухе на плоской поверхности. Ждать результата придется долго, на 1 мм толщины поделки уходит день. В местах соприкосновения теста с поверхностью могут появиться углубления, а переворачивать поделку иногда нельзя. Такой вариант подходит для маленьких плоских изделий.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Сушка </a:t>
            </a:r>
            <a:r>
              <a:rPr lang="ru-RU" dirty="0"/>
              <a:t>на батарее отопления. Этот способ возможен только в отопительный сезон. Сушка на батарее занимает меньше времени, чем на воздухе. Процесс занимает от 1 до 2 дней, зависит от толщины изделия. </a:t>
            </a:r>
            <a:endParaRPr lang="ru-RU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Запекание </a:t>
            </a:r>
            <a:r>
              <a:rPr lang="ru-RU" dirty="0"/>
              <a:t>в духовке — относительно быстрый способ, подходит для больших изделий. Сушить поделку нужно на противне. При резких перепадах температуры в духовке изделие может потрескаться, поэтому начинать сушить надо с открытой дверцей, постепенно увеличивая температуру: при 50 градусах — 1 час с открытой дверцей; далее при 75 градусах — 1 час, дверца закрыта до окончания сушки; далее при 100-120 градусах — 1 час; завершаем сушку при 150 градусов – 30 минут; открываем дверцу и оставляем изделие остывать.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47738" y="6180991"/>
            <a:ext cx="432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 сушки изделия можно раскрасить.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Прежде чем мы с вами будем лепить, надо познакомить детей с профессией, которая связана с хлебом и выпечкой. Вот с этого то мы и начнем.</a:t>
            </a:r>
          </a:p>
          <a:p>
            <a:r>
              <a:rPr lang="ru-RU" dirty="0">
                <a:solidFill>
                  <a:srgbClr val="FF0000"/>
                </a:solidFill>
              </a:rPr>
              <a:t>Знакомство с профессией </a:t>
            </a:r>
            <a:r>
              <a:rPr lang="ru-RU" dirty="0" smtClean="0">
                <a:solidFill>
                  <a:srgbClr val="FF0000"/>
                </a:solidFill>
              </a:rPr>
              <a:t>кондитер и пекарь.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Спросите ребенка, знает ли он, откуда берутся булочки в магазине? Кто их печет? Скорее всего, ребенок ответит, что печет булочки</a:t>
            </a:r>
            <a:r>
              <a:rPr lang="ru-RU" b="1" dirty="0"/>
              <a:t> повар.</a:t>
            </a:r>
            <a:r>
              <a:rPr lang="ru-RU" dirty="0"/>
              <a:t> Исправьте его. Этот человек по профессии – </a:t>
            </a:r>
            <a:r>
              <a:rPr lang="ru-RU" b="1" dirty="0" smtClean="0"/>
              <a:t>пекарь. </a:t>
            </a:r>
            <a:r>
              <a:rPr lang="ru-RU" dirty="0" smtClean="0"/>
              <a:t>А кто делает пироженки и торты? Это </a:t>
            </a:r>
            <a:r>
              <a:rPr lang="ru-RU" b="1" dirty="0" smtClean="0"/>
              <a:t>кондитер.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6" name="Picture 2" descr="https://i1.wp.com/cdn2.img.sputnik-ossetia.ru/images/506/24/50624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r="26230"/>
          <a:stretch/>
        </p:blipFill>
        <p:spPr bwMode="auto">
          <a:xfrm>
            <a:off x="5148063" y="2745794"/>
            <a:ext cx="2788985" cy="305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40952" y="2179315"/>
            <a:ext cx="404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Спросите у ребенка </a:t>
            </a:r>
            <a:r>
              <a:rPr lang="ru-RU" dirty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то </a:t>
            </a:r>
            <a:r>
              <a:rPr lang="ru-RU" dirty="0">
                <a:solidFill>
                  <a:srgbClr val="FF0000"/>
                </a:solidFill>
              </a:rPr>
              <a:t>готовит </a:t>
            </a:r>
            <a:r>
              <a:rPr lang="ru-RU" dirty="0" smtClean="0">
                <a:solidFill>
                  <a:srgbClr val="FF0000"/>
                </a:solidFill>
              </a:rPr>
              <a:t>повар?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s://sun9-55.userapi.com/c635105/v635105279/2f216/zdQRf8s9g8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53198"/>
            <a:ext cx="2646954" cy="32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97628" y="59625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Повар готовит кашу, салаты, второе, компот, котлеты…)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0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404664"/>
            <a:ext cx="413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Спросите у ребенка </a:t>
            </a:r>
            <a:r>
              <a:rPr lang="ru-RU" dirty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то </a:t>
            </a:r>
            <a:r>
              <a:rPr lang="ru-RU" dirty="0">
                <a:solidFill>
                  <a:srgbClr val="FF0000"/>
                </a:solidFill>
              </a:rPr>
              <a:t>готовит </a:t>
            </a:r>
            <a:r>
              <a:rPr lang="ru-RU" dirty="0" smtClean="0">
                <a:solidFill>
                  <a:srgbClr val="FF0000"/>
                </a:solidFill>
              </a:rPr>
              <a:t>пекарь?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s://st2.depositphotos.com/1916583/8796/i/950/depositphotos_87968224-stock-photo-baker-or-apprentice-in-bak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" y="2060848"/>
            <a:ext cx="4545709" cy="303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3-10.userapi.com/c858216/v858216293/1813e1/gapXKpqDA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09" y="980728"/>
            <a:ext cx="3780738" cy="33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762" y="5517232"/>
            <a:ext cx="622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Пекарь печет булочки, плюшки, пироги, хлеб, рогалики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6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404664"/>
            <a:ext cx="427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Спросите у ребенка </a:t>
            </a:r>
            <a:r>
              <a:rPr lang="ru-RU" dirty="0">
                <a:solidFill>
                  <a:srgbClr val="FF0000"/>
                </a:solidFill>
              </a:rPr>
              <a:t>ч</a:t>
            </a:r>
            <a:r>
              <a:rPr lang="ru-RU" dirty="0" smtClean="0">
                <a:solidFill>
                  <a:srgbClr val="FF0000"/>
                </a:solidFill>
              </a:rPr>
              <a:t>то </a:t>
            </a:r>
            <a:r>
              <a:rPr lang="ru-RU" dirty="0">
                <a:solidFill>
                  <a:srgbClr val="FF0000"/>
                </a:solidFill>
              </a:rPr>
              <a:t>готовит </a:t>
            </a:r>
            <a:r>
              <a:rPr lang="ru-RU" dirty="0" smtClean="0">
                <a:solidFill>
                  <a:srgbClr val="FF0000"/>
                </a:solidFill>
              </a:rPr>
              <a:t>кулинар?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sun9-57.userapi.com/c857228/v857228328/8eb6e/jij942RDP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71" y="808256"/>
            <a:ext cx="3561389" cy="282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ont.ws/uploads/pic/2019/10/9f1500b2d107ded117678d870689f37fb31bbebc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8" y="773996"/>
            <a:ext cx="4925343" cy="328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z4e.ru/wp-content/uploads/2020/03/4670172f8c5b94e4f55d5e4194979c8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78012"/>
            <a:ext cx="3253348" cy="2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ilalink.ru/uploads/posts/2019-08/1567194354_babushkiny-prjani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6" y="4278012"/>
            <a:ext cx="2516287" cy="16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8451" y="4655527"/>
            <a:ext cx="2811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Кондитер </a:t>
            </a:r>
            <a:r>
              <a:rPr lang="ru-RU" dirty="0"/>
              <a:t>готовит </a:t>
            </a:r>
            <a:r>
              <a:rPr lang="ru-RU" dirty="0" smtClean="0"/>
              <a:t>печенье</a:t>
            </a:r>
            <a:r>
              <a:rPr lang="ru-RU" dirty="0"/>
              <a:t>, пряники, торты, пирожные</a:t>
            </a:r>
            <a:r>
              <a:rPr lang="ru-RU" dirty="0" smtClean="0"/>
              <a:t>, конфеты.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64" y="3326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Задание. </a:t>
            </a:r>
            <a:r>
              <a:rPr lang="ru-RU" dirty="0" smtClean="0"/>
              <a:t>Найди </a:t>
            </a:r>
            <a:r>
              <a:rPr lang="ru-RU" dirty="0"/>
              <a:t>на картинке </a:t>
            </a:r>
            <a:r>
              <a:rPr lang="ru-RU" dirty="0" smtClean="0"/>
              <a:t>повара, кондитера и пекаря.</a:t>
            </a:r>
            <a:endParaRPr lang="ru-RU" dirty="0"/>
          </a:p>
        </p:txBody>
      </p:sp>
      <p:pic>
        <p:nvPicPr>
          <p:cNvPr id="4098" name="Picture 2" descr="https://s1.1zoom.ru/big3/6/Dessert_Cook_Uniform_Glance_Plate_512057_3000x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349070" cy="22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980728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Картинка № 1</a:t>
            </a:r>
            <a:endParaRPr lang="ru-RU" dirty="0"/>
          </a:p>
        </p:txBody>
      </p:sp>
      <p:pic>
        <p:nvPicPr>
          <p:cNvPr id="4100" name="Picture 4" descr="https://master-prod.s3.eu-central-1.amazonaws.com/organization/69843organ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4305747" cy="23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56141" y="1534726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Картинка № 2</a:t>
            </a:r>
            <a:endParaRPr lang="ru-RU" dirty="0"/>
          </a:p>
        </p:txBody>
      </p:sp>
      <p:pic>
        <p:nvPicPr>
          <p:cNvPr id="4102" name="Picture 6" descr="https://sun9-12.userapi.com/c857024/v857024858/3df78/w6Mm6OPpo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4" y="4293096"/>
            <a:ext cx="3486725" cy="23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5373216"/>
            <a:ext cx="156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Картинка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8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919" y="404664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Пекарь и кондитер это немного разные профессии, хотя и связаны между собой одним и тем же делом. Пекарь – это мастер, занимающийся выпечкой хлебобулочных изделий. Кондитер – это мастер по изготовлению кондитерских изделий (печенье, пирожные, конфеты</a:t>
            </a:r>
            <a:r>
              <a:rPr lang="ru-RU" dirty="0" smtClean="0"/>
              <a:t>).</a:t>
            </a:r>
          </a:p>
          <a:p>
            <a:r>
              <a:rPr lang="ru-RU" b="1" dirty="0" smtClean="0"/>
              <a:t>Повар</a:t>
            </a:r>
            <a:r>
              <a:rPr lang="ru-RU" dirty="0"/>
              <a:t> — человек, </a:t>
            </a:r>
            <a:r>
              <a:rPr lang="ru-RU" u="sng" dirty="0">
                <a:hlinkClick r:id="rId2"/>
              </a:rPr>
              <a:t>профессией</a:t>
            </a:r>
            <a:r>
              <a:rPr lang="ru-RU" dirty="0"/>
              <a:t> которого является приготовление </a:t>
            </a:r>
            <a:r>
              <a:rPr lang="ru-RU" u="sng" dirty="0" smtClean="0">
                <a:hlinkClick r:id="rId3"/>
              </a:rPr>
              <a:t>пищи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Сейчас мы с вами поиграем. Выберите профессию, кем вы хотите быть пекарем или кондитером? Попробуем вылепить из соленого теста различные хлебобулочные или кондитерские изделия.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4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255712"/>
            <a:ext cx="19460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ОБРАЗЦЫ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420" y="873798"/>
            <a:ext cx="685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воспользоваться образцами, а можно вылепить, что-то свое.</a:t>
            </a:r>
          </a:p>
          <a:p>
            <a:r>
              <a:rPr lang="ru-RU" dirty="0" smtClean="0"/>
              <a:t>Рецепт соленного теста найдете ниже.</a:t>
            </a:r>
            <a:endParaRPr lang="ru-RU" dirty="0"/>
          </a:p>
        </p:txBody>
      </p:sp>
      <p:pic>
        <p:nvPicPr>
          <p:cNvPr id="6148" name="Picture 4" descr="https://www.maam.ru/upload/blogs/detsad-103490-1511964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00" y="1541414"/>
            <a:ext cx="6429375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34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tsadmickeymouse.ru/KIRILL/185/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62093" cy="57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etsadmickeymouse.ru/KIRILL/185/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02" y="993972"/>
            <a:ext cx="4410943" cy="58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8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etsadmickeymouse.ru/KIRILL/185/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" y="3049"/>
            <a:ext cx="4288638" cy="570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detsadmickeymouse.ru/KIRILL/185/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96" y="727909"/>
            <a:ext cx="4622304" cy="611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187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104</TotalTime>
  <Words>775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10</cp:revision>
  <dcterms:created xsi:type="dcterms:W3CDTF">2020-04-13T16:38:06Z</dcterms:created>
  <dcterms:modified xsi:type="dcterms:W3CDTF">2020-04-13T18:32:44Z</dcterms:modified>
</cp:coreProperties>
</file>