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71" r:id="rId5"/>
    <p:sldId id="258" r:id="rId6"/>
    <p:sldId id="259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1366EB-48C3-435B-9297-80C7C03C54E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289D7A-01EF-4447-AF22-950FE45063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Презентация по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лепке в подготовительной группе 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тему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«Хоровод дружбы».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502862" cy="26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9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56" y="1340768"/>
            <a:ext cx="7272808" cy="5140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42919"/>
            <a:ext cx="176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Чукчи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9070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5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7632848" cy="556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293747"/>
            <a:ext cx="194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Ненцы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6049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40768"/>
            <a:ext cx="6624736" cy="5137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2498" y="509771"/>
            <a:ext cx="251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Осетины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0786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1268760"/>
            <a:ext cx="7670800" cy="5093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2232" y="440467"/>
            <a:ext cx="2228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Ингуши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8340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04664"/>
            <a:ext cx="4375028" cy="62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1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293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994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«Хоровод дружбы»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086" y="836712"/>
            <a:ext cx="67687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Цели:</a:t>
            </a:r>
          </a:p>
          <a:p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Упражнять в лепке фигуры человека, используя приёмы лепки полной формы, из целого куска и по частям .</a:t>
            </a:r>
          </a:p>
          <a:p>
            <a:endParaRPr lang="ru-RU" sz="2800" dirty="0"/>
          </a:p>
          <a:p>
            <a:r>
              <a:rPr lang="ru-RU" sz="3200" b="1" dirty="0" smtClean="0"/>
              <a:t>Задачи:</a:t>
            </a:r>
          </a:p>
          <a:p>
            <a:r>
              <a:rPr lang="ru-RU" sz="2800" dirty="0" smtClean="0"/>
              <a:t>Познакомить детей с многонациональными народами нашей страны, а так же национальными костюмами.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64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88840"/>
            <a:ext cx="70166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Собрались все дети в круг .</a:t>
            </a:r>
          </a:p>
          <a:p>
            <a:r>
              <a:rPr lang="ru-RU" sz="4400" dirty="0" smtClean="0"/>
              <a:t>Я- твой друг, и ты мой друг.</a:t>
            </a:r>
          </a:p>
          <a:p>
            <a:r>
              <a:rPr lang="ru-RU" sz="4400" dirty="0" smtClean="0"/>
              <a:t>Крепко за руки возьмёмся .</a:t>
            </a:r>
          </a:p>
          <a:p>
            <a:r>
              <a:rPr lang="ru-RU" sz="4400" dirty="0" smtClean="0"/>
              <a:t>И друг другу улыбнёмся.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3285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какой стране мы с вами живем?</a:t>
            </a:r>
          </a:p>
          <a:p>
            <a:endParaRPr lang="ru-RU" dirty="0"/>
          </a:p>
          <a:p>
            <a:r>
              <a:rPr lang="ru-RU" dirty="0"/>
              <a:t>Наша страна великая, сильная и красивая. Но страна - это не только леса, поля. реки, города. Страна - это прежде всего люди, которые в ней живут. Мы с вами россияне. Наша страна сильна дружбой разных народов, ее населяющих</a:t>
            </a:r>
            <a:r>
              <a:rPr lang="ru-RU" dirty="0" smtClean="0"/>
              <a:t>. А </a:t>
            </a:r>
            <a:r>
              <a:rPr lang="ru-RU" dirty="0"/>
              <a:t>народов этих очень много: русские, татары, чуваши, марийцы, мордва, чукчи, ненцы, осетины, ингуши. У каждого народа есть свой национальный </a:t>
            </a:r>
            <a:r>
              <a:rPr lang="ru-RU" dirty="0" smtClean="0"/>
              <a:t>костюм.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83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8501951" cy="58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08720"/>
            <a:ext cx="3284794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2852936"/>
            <a:ext cx="272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Русские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0279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0768"/>
            <a:ext cx="7848872" cy="5117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09771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Чуваши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6620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7416824" cy="48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92696"/>
            <a:ext cx="312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   Марийцы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2273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49" y="1268760"/>
            <a:ext cx="7344817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10023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Мордовы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38613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174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по лепке в подготовительной группе на тему: «Хоровод дружбы».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художественно- эстетическому развитию(Лепка)на тему: Хоровод дружбы.</dc:title>
  <dc:creator>вторая группа</dc:creator>
  <cp:lastModifiedBy>Windows User</cp:lastModifiedBy>
  <cp:revision>6</cp:revision>
  <dcterms:created xsi:type="dcterms:W3CDTF">2019-01-18T10:20:00Z</dcterms:created>
  <dcterms:modified xsi:type="dcterms:W3CDTF">2020-05-18T06:18:24Z</dcterms:modified>
</cp:coreProperties>
</file>