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7" r:id="rId4"/>
    <p:sldId id="271" r:id="rId5"/>
    <p:sldId id="258" r:id="rId6"/>
    <p:sldId id="259" r:id="rId7"/>
    <p:sldId id="261" r:id="rId8"/>
    <p:sldId id="262" r:id="rId9"/>
    <p:sldId id="263" r:id="rId10"/>
    <p:sldId id="264" r:id="rId11"/>
    <p:sldId id="274" r:id="rId12"/>
    <p:sldId id="265" r:id="rId13"/>
    <p:sldId id="266" r:id="rId14"/>
    <p:sldId id="267" r:id="rId15"/>
    <p:sldId id="270" r:id="rId16"/>
    <p:sldId id="273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66EB-48C3-435B-9297-80C7C03C54E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89D7A-01EF-4447-AF22-950FE45063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66EB-48C3-435B-9297-80C7C03C54E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89D7A-01EF-4447-AF22-950FE45063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66EB-48C3-435B-9297-80C7C03C54E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89D7A-01EF-4447-AF22-950FE45063B8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66EB-48C3-435B-9297-80C7C03C54E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89D7A-01EF-4447-AF22-950FE45063B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66EB-48C3-435B-9297-80C7C03C54E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89D7A-01EF-4447-AF22-950FE45063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66EB-48C3-435B-9297-80C7C03C54E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89D7A-01EF-4447-AF22-950FE45063B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66EB-48C3-435B-9297-80C7C03C54E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89D7A-01EF-4447-AF22-950FE45063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66EB-48C3-435B-9297-80C7C03C54E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89D7A-01EF-4447-AF22-950FE45063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66EB-48C3-435B-9297-80C7C03C54E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89D7A-01EF-4447-AF22-950FE45063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66EB-48C3-435B-9297-80C7C03C54E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89D7A-01EF-4447-AF22-950FE45063B8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66EB-48C3-435B-9297-80C7C03C54E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89D7A-01EF-4447-AF22-950FE45063B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E1366EB-48C3-435B-9297-80C7C03C54E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0289D7A-01EF-4447-AF22-950FE45063B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Презентация по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лепке в подготовительной группе на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тему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«Хоровод дружбы».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29000"/>
            <a:ext cx="3502862" cy="2625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197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056" y="1340768"/>
            <a:ext cx="7272808" cy="51409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9872" y="542919"/>
            <a:ext cx="176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Чукчи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90709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152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124744"/>
            <a:ext cx="7632848" cy="55682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47864" y="293747"/>
            <a:ext cx="19447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Ненцы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460490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1340768"/>
            <a:ext cx="6624736" cy="51377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42498" y="509771"/>
            <a:ext cx="2515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Осетины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207861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600" y="1268760"/>
            <a:ext cx="7670800" cy="50939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2232" y="440467"/>
            <a:ext cx="22284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Ингуши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883400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404664"/>
            <a:ext cx="4375028" cy="623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62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480720" cy="486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11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6429375" cy="481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89942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«Хоровод дружбы»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741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9086" y="836712"/>
            <a:ext cx="676875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Цели:</a:t>
            </a:r>
          </a:p>
          <a:p>
            <a:r>
              <a:rPr lang="ru-RU" sz="2800" dirty="0" smtClean="0"/>
              <a:t> </a:t>
            </a:r>
            <a:endParaRPr lang="ru-RU" sz="2800" dirty="0" smtClean="0"/>
          </a:p>
          <a:p>
            <a:r>
              <a:rPr lang="ru-RU" sz="2800" dirty="0" smtClean="0"/>
              <a:t>Упражнять в лепке фигуры человека, используя приёмы лепки полной формы, из целого куска и по частям .</a:t>
            </a:r>
          </a:p>
          <a:p>
            <a:endParaRPr lang="ru-RU" sz="2800" dirty="0"/>
          </a:p>
          <a:p>
            <a:r>
              <a:rPr lang="ru-RU" sz="3200" b="1" dirty="0" smtClean="0"/>
              <a:t>Задачи:</a:t>
            </a:r>
          </a:p>
          <a:p>
            <a:r>
              <a:rPr lang="ru-RU" sz="2800" dirty="0" smtClean="0"/>
              <a:t>Познакомить детей с многонациональными народами нашей страны, а так же национальными костюмами.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8644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988840"/>
            <a:ext cx="701666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Собрались все дети в круг .</a:t>
            </a:r>
          </a:p>
          <a:p>
            <a:r>
              <a:rPr lang="ru-RU" sz="4400" dirty="0" smtClean="0"/>
              <a:t>Я- твой друг, и ты мой друг.</a:t>
            </a:r>
          </a:p>
          <a:p>
            <a:r>
              <a:rPr lang="ru-RU" sz="4400" dirty="0" smtClean="0"/>
              <a:t>Крепко за руки возьмёмся .</a:t>
            </a:r>
          </a:p>
          <a:p>
            <a:r>
              <a:rPr lang="ru-RU" sz="4400" dirty="0" smtClean="0"/>
              <a:t>И друг другу улыбнёмся.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832858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916832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какой стране мы с вами живем?</a:t>
            </a:r>
          </a:p>
          <a:p>
            <a:endParaRPr lang="ru-RU" dirty="0"/>
          </a:p>
          <a:p>
            <a:r>
              <a:rPr lang="ru-RU" dirty="0"/>
              <a:t>Наша страна великая, сильная и красивая. Но страна - это не только леса, поля. реки, города. Страна - это прежде всего люди, которые в ней живут. Мы с вами россияне. Наша страна сильна дружбой разных народов, ее населяющих</a:t>
            </a:r>
            <a:r>
              <a:rPr lang="ru-RU" dirty="0" smtClean="0"/>
              <a:t>. А </a:t>
            </a:r>
            <a:r>
              <a:rPr lang="ru-RU" dirty="0"/>
              <a:t>народов этих очень много: русские, татары, чуваши, марийцы, мордва, чукчи, ненцы, осетины, ингуши. У каждого народа есть свой национальный </a:t>
            </a:r>
            <a:r>
              <a:rPr lang="ru-RU" dirty="0" smtClean="0"/>
              <a:t>костюм.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830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04664"/>
            <a:ext cx="8501951" cy="585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71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908720"/>
            <a:ext cx="3284794" cy="55172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4048" y="2852936"/>
            <a:ext cx="27254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Русские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102792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340768"/>
            <a:ext cx="7848872" cy="51171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3848" y="509771"/>
            <a:ext cx="22397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Чуваши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566205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628800"/>
            <a:ext cx="7416824" cy="4848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7744" y="692696"/>
            <a:ext cx="31261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   Марийцы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322733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49" y="1268760"/>
            <a:ext cx="7344817" cy="5445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7784" y="410023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err="1" smtClean="0"/>
              <a:t>Мордовы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6386138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49</TotalTime>
  <Words>174</Words>
  <Application>Microsoft Office PowerPoint</Application>
  <PresentationFormat>Экран (4:3)</PresentationFormat>
  <Paragraphs>23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Презентация по лепке в подготовительной группе на тему: «Хоровод дружбы».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художественно- эстетическому развитию(Лепка)на тему: Хоровод дружбы.</dc:title>
  <dc:creator>вторая группа</dc:creator>
  <cp:lastModifiedBy>Windows User</cp:lastModifiedBy>
  <cp:revision>6</cp:revision>
  <dcterms:created xsi:type="dcterms:W3CDTF">2019-01-18T10:20:00Z</dcterms:created>
  <dcterms:modified xsi:type="dcterms:W3CDTF">2020-05-18T06:18:24Z</dcterms:modified>
</cp:coreProperties>
</file>