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58" r:id="rId5"/>
    <p:sldId id="259" r:id="rId6"/>
    <p:sldId id="265" r:id="rId7"/>
    <p:sldId id="257" r:id="rId8"/>
    <p:sldId id="256" r:id="rId9"/>
    <p:sldId id="268" r:id="rId10"/>
    <p:sldId id="261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  <a:srgbClr val="FF0066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2" d="100"/>
          <a:sy n="102" d="100"/>
        </p:scale>
        <p:origin x="-45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99"/>
            </a:gs>
            <a:gs pos="100000">
              <a:srgbClr val="33CC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270586566_grass-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d8de1e910f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727575"/>
            <a:ext cx="2268538" cy="2130425"/>
          </a:xfrm>
          <a:prstGeom prst="rect">
            <a:avLst/>
          </a:prstGeom>
          <a:noFill/>
        </p:spPr>
      </p:pic>
      <p:pic>
        <p:nvPicPr>
          <p:cNvPr id="4100" name="Picture 4" descr="dd8de1e910f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77050" y="4729163"/>
            <a:ext cx="2266950" cy="2128837"/>
          </a:xfrm>
          <a:prstGeom prst="rect">
            <a:avLst/>
          </a:prstGeom>
          <a:noFill/>
        </p:spPr>
      </p:pic>
      <p:pic>
        <p:nvPicPr>
          <p:cNvPr id="4101" name="Picture 5" descr="dd8de1e910f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51050" cy="1925638"/>
          </a:xfrm>
          <a:prstGeom prst="rect">
            <a:avLst/>
          </a:prstGeom>
          <a:noFill/>
        </p:spPr>
      </p:pic>
      <p:pic>
        <p:nvPicPr>
          <p:cNvPr id="4102" name="Picture 6" descr="bae038fc83c1"/>
          <p:cNvPicPr>
            <a:picLocks noChangeAspect="1" noChangeArrowheads="1"/>
          </p:cNvPicPr>
          <p:nvPr/>
        </p:nvPicPr>
        <p:blipFill>
          <a:blip r:embed="rId17" cstate="print"/>
          <a:srcRect t="41019" r="59990" b="3944"/>
          <a:stretch>
            <a:fillRect/>
          </a:stretch>
        </p:blipFill>
        <p:spPr bwMode="auto">
          <a:xfrm>
            <a:off x="1476375" y="5229225"/>
            <a:ext cx="1166813" cy="1295400"/>
          </a:xfrm>
          <a:prstGeom prst="rect">
            <a:avLst/>
          </a:prstGeom>
          <a:noFill/>
        </p:spPr>
      </p:pic>
      <p:pic>
        <p:nvPicPr>
          <p:cNvPr id="4103" name="Picture 7" descr="bae038fc83c1"/>
          <p:cNvPicPr>
            <a:picLocks noChangeAspect="1" noChangeArrowheads="1"/>
          </p:cNvPicPr>
          <p:nvPr/>
        </p:nvPicPr>
        <p:blipFill>
          <a:blip r:embed="rId18" cstate="print"/>
          <a:srcRect r="59990"/>
          <a:stretch>
            <a:fillRect/>
          </a:stretch>
        </p:blipFill>
        <p:spPr bwMode="auto">
          <a:xfrm>
            <a:off x="7847013" y="1060450"/>
            <a:ext cx="1296987" cy="2616200"/>
          </a:xfrm>
          <a:prstGeom prst="rect">
            <a:avLst/>
          </a:prstGeom>
          <a:noFill/>
        </p:spPr>
      </p:pic>
      <p:pic>
        <p:nvPicPr>
          <p:cNvPr id="4104" name="Picture 8" descr="bae038fc83c1"/>
          <p:cNvPicPr>
            <a:picLocks noChangeAspect="1" noChangeArrowheads="1"/>
          </p:cNvPicPr>
          <p:nvPr/>
        </p:nvPicPr>
        <p:blipFill>
          <a:blip r:embed="rId18" cstate="print"/>
          <a:srcRect t="41019" r="59990" b="3944"/>
          <a:stretch>
            <a:fillRect/>
          </a:stretch>
        </p:blipFill>
        <p:spPr bwMode="auto">
          <a:xfrm>
            <a:off x="1835150" y="260350"/>
            <a:ext cx="1296988" cy="1439863"/>
          </a:xfrm>
          <a:prstGeom prst="rect">
            <a:avLst/>
          </a:prstGeom>
          <a:noFill/>
        </p:spPr>
      </p:pic>
      <p:pic>
        <p:nvPicPr>
          <p:cNvPr id="4105" name="Picture 9" descr="tcvet7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0"/>
            <a:ext cx="1006475" cy="1068388"/>
          </a:xfrm>
          <a:prstGeom prst="rect">
            <a:avLst/>
          </a:prstGeom>
          <a:noFill/>
        </p:spPr>
      </p:pic>
      <p:pic>
        <p:nvPicPr>
          <p:cNvPr id="4106" name="Picture 10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779282">
            <a:off x="-794" y="2277269"/>
            <a:ext cx="1006475" cy="1068388"/>
          </a:xfrm>
          <a:prstGeom prst="rect">
            <a:avLst/>
          </a:prstGeom>
          <a:noFill/>
        </p:spPr>
      </p:pic>
      <p:pic>
        <p:nvPicPr>
          <p:cNvPr id="4107" name="Picture 11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5589588"/>
            <a:ext cx="1006475" cy="1068387"/>
          </a:xfrm>
          <a:prstGeom prst="rect">
            <a:avLst/>
          </a:prstGeom>
          <a:noFill/>
        </p:spPr>
      </p:pic>
      <p:pic>
        <p:nvPicPr>
          <p:cNvPr id="4108" name="Picture 12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673185">
            <a:off x="6547644" y="229394"/>
            <a:ext cx="1006475" cy="1068387"/>
          </a:xfrm>
          <a:prstGeom prst="rect">
            <a:avLst/>
          </a:prstGeom>
          <a:noFill/>
        </p:spPr>
      </p:pic>
      <p:pic>
        <p:nvPicPr>
          <p:cNvPr id="4109" name="Picture 13" descr="dd8de1e910f0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32588" y="0"/>
            <a:ext cx="2411412" cy="2263775"/>
          </a:xfrm>
          <a:prstGeom prst="rect">
            <a:avLst/>
          </a:prstGeom>
          <a:noFill/>
        </p:spPr>
      </p:pic>
      <p:pic>
        <p:nvPicPr>
          <p:cNvPr id="4110" name="Picture 14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5747" r="72017" b="66646"/>
          <a:stretch>
            <a:fillRect/>
          </a:stretch>
        </p:blipFill>
        <p:spPr bwMode="auto">
          <a:xfrm>
            <a:off x="7667625" y="3644900"/>
            <a:ext cx="1223963" cy="1108075"/>
          </a:xfrm>
          <a:prstGeom prst="rect">
            <a:avLst/>
          </a:prstGeom>
          <a:noFill/>
        </p:spPr>
      </p:pic>
      <p:pic>
        <p:nvPicPr>
          <p:cNvPr id="4111" name="Picture 15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348038" y="0"/>
            <a:ext cx="1223962" cy="979488"/>
          </a:xfrm>
          <a:prstGeom prst="rect">
            <a:avLst/>
          </a:prstGeom>
          <a:noFill/>
        </p:spPr>
      </p:pic>
      <p:pic>
        <p:nvPicPr>
          <p:cNvPr id="4112" name="Picture 16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7777163" y="188913"/>
            <a:ext cx="1366837" cy="1366837"/>
          </a:xfrm>
          <a:prstGeom prst="rect">
            <a:avLst/>
          </a:prstGeom>
          <a:noFill/>
        </p:spPr>
      </p:pic>
      <p:pic>
        <p:nvPicPr>
          <p:cNvPr id="4113" name="Picture 17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rcRect l="34656" r="38683" b="85172"/>
          <a:stretch>
            <a:fillRect/>
          </a:stretch>
        </p:blipFill>
        <p:spPr bwMode="auto">
          <a:xfrm>
            <a:off x="3419475" y="5878513"/>
            <a:ext cx="1223963" cy="979487"/>
          </a:xfrm>
          <a:prstGeom prst="rect">
            <a:avLst/>
          </a:prstGeom>
          <a:noFill/>
        </p:spPr>
      </p:pic>
      <p:pic>
        <p:nvPicPr>
          <p:cNvPr id="4114" name="Picture 18" descr="1293027995647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8565" r="73340" b="12909"/>
          <a:stretch>
            <a:fillRect/>
          </a:stretch>
        </p:blipFill>
        <p:spPr bwMode="auto">
          <a:xfrm>
            <a:off x="323850" y="3284538"/>
            <a:ext cx="1366838" cy="1366837"/>
          </a:xfrm>
          <a:prstGeom prst="rect">
            <a:avLst/>
          </a:prstGeom>
          <a:noFill/>
        </p:spPr>
      </p:pic>
      <p:pic>
        <p:nvPicPr>
          <p:cNvPr id="4115" name="Picture 19" descr="tcvet75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5789613"/>
            <a:ext cx="1006475" cy="10683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4.bin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4.wmf"/><Relationship Id="rId15" Type="http://schemas.openxmlformats.org/officeDocument/2006/relationships/image" Target="../media/image48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://g-flora.ru/PIC/13855.jpg" TargetMode="External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148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Комнатные растения – друзья человека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7" descr="полив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928802"/>
            <a:ext cx="381635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рыхл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1F5"/>
              </a:clrFrom>
              <a:clrTo>
                <a:srgbClr val="F0F1F5">
                  <a:alpha val="0"/>
                </a:srgbClr>
              </a:clrTo>
            </a:clrChange>
            <a:lum bright="-12000"/>
          </a:blip>
          <a:srcRect l="6073" r="4858"/>
          <a:stretch>
            <a:fillRect/>
          </a:stretch>
        </p:blipFill>
        <p:spPr bwMode="auto">
          <a:xfrm>
            <a:off x="4429124" y="1857364"/>
            <a:ext cx="2819400" cy="3024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4477">
        <p:split orient="vert"/>
      </p:transition>
    </mc:Choice>
    <mc:Fallback>
      <p:transition spd="slow" advTm="447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79512" y="1285860"/>
            <a:ext cx="467824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– легкие земли.</a:t>
            </a:r>
          </a:p>
          <a:p>
            <a:pPr algn="ctr">
              <a:spcBef>
                <a:spcPct val="50000"/>
              </a:spcBef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Питаясь растения насыщают воздух кислородом.</a:t>
            </a:r>
          </a:p>
        </p:txBody>
      </p:sp>
      <p:pic>
        <p:nvPicPr>
          <p:cNvPr id="51233" name="Picture 33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2205038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000803_1080_8808_vu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96952"/>
            <a:ext cx="28686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32656"/>
            <a:ext cx="2059526" cy="446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11" descr="000803_1080_8767_vu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348880"/>
            <a:ext cx="19764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MCj01933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76672"/>
            <a:ext cx="24145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648200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Picture 14" descr="MCNA01006_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437112"/>
            <a:ext cx="10874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7" name="Picture 17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1503">
            <a:off x="156999" y="4081039"/>
            <a:ext cx="2057537" cy="21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5" name="Object 25"/>
          <p:cNvGraphicFramePr>
            <a:graphicFrameLocks noChangeAspect="1"/>
          </p:cNvGraphicFramePr>
          <p:nvPr/>
        </p:nvGraphicFramePr>
        <p:xfrm>
          <a:off x="6948488" y="5826125"/>
          <a:ext cx="582612" cy="1031875"/>
        </p:xfrm>
        <a:graphic>
          <a:graphicData uri="http://schemas.openxmlformats.org/presentationml/2006/ole">
            <p:oleObj spid="_x0000_s2062" name="CorelDRAW" r:id="rId9" imgW="929640" imgH="1642872" progId="">
              <p:embed/>
            </p:oleObj>
          </a:graphicData>
        </a:graphic>
      </p:graphicFrame>
      <p:graphicFrame>
        <p:nvGraphicFramePr>
          <p:cNvPr id="51226" name="Object 26"/>
          <p:cNvGraphicFramePr>
            <a:graphicFrameLocks noChangeAspect="1"/>
          </p:cNvGraphicFramePr>
          <p:nvPr/>
        </p:nvGraphicFramePr>
        <p:xfrm>
          <a:off x="4211638" y="5734050"/>
          <a:ext cx="620712" cy="827088"/>
        </p:xfrm>
        <a:graphic>
          <a:graphicData uri="http://schemas.openxmlformats.org/presentationml/2006/ole">
            <p:oleObj spid="_x0000_s2063" name="CorelDRAW" r:id="rId10" imgW="923544" imgH="1231392" progId="">
              <p:embed/>
            </p:oleObj>
          </a:graphicData>
        </a:graphic>
      </p:graphicFrame>
      <p:graphicFrame>
        <p:nvGraphicFramePr>
          <p:cNvPr id="51227" name="Object 27"/>
          <p:cNvGraphicFramePr>
            <a:graphicFrameLocks noChangeAspect="1"/>
          </p:cNvGraphicFramePr>
          <p:nvPr/>
        </p:nvGraphicFramePr>
        <p:xfrm>
          <a:off x="5148263" y="5805488"/>
          <a:ext cx="727075" cy="874712"/>
        </p:xfrm>
        <a:graphic>
          <a:graphicData uri="http://schemas.openxmlformats.org/presentationml/2006/ole">
            <p:oleObj spid="_x0000_s2064" name="CorelDRAW" r:id="rId11" imgW="1002792" imgH="1203960" progId="">
              <p:embed/>
            </p:oleObj>
          </a:graphicData>
        </a:graphic>
      </p:graphicFrame>
      <p:graphicFrame>
        <p:nvGraphicFramePr>
          <p:cNvPr id="51228" name="Object 28"/>
          <p:cNvGraphicFramePr>
            <a:graphicFrameLocks noChangeAspect="1"/>
          </p:cNvGraphicFramePr>
          <p:nvPr/>
        </p:nvGraphicFramePr>
        <p:xfrm>
          <a:off x="4932040" y="3573016"/>
          <a:ext cx="582613" cy="1031875"/>
        </p:xfrm>
        <a:graphic>
          <a:graphicData uri="http://schemas.openxmlformats.org/presentationml/2006/ole">
            <p:oleObj spid="_x0000_s2065" name="CorelDRAW" r:id="rId12" imgW="929640" imgH="1642872" progId="">
              <p:embed/>
            </p:oleObj>
          </a:graphicData>
        </a:graphic>
      </p:graphicFrame>
      <p:graphicFrame>
        <p:nvGraphicFramePr>
          <p:cNvPr id="51230" name="Object 30"/>
          <p:cNvGraphicFramePr>
            <a:graphicFrameLocks noChangeAspect="1"/>
          </p:cNvGraphicFramePr>
          <p:nvPr/>
        </p:nvGraphicFramePr>
        <p:xfrm>
          <a:off x="3923928" y="3212976"/>
          <a:ext cx="727075" cy="874713"/>
        </p:xfrm>
        <a:graphic>
          <a:graphicData uri="http://schemas.openxmlformats.org/presentationml/2006/ole">
            <p:oleObj spid="_x0000_s2066" name="CorelDRAW" r:id="rId13" imgW="1002792" imgH="1203960" progId="">
              <p:embed/>
            </p:oleObj>
          </a:graphicData>
        </a:graphic>
      </p:graphicFrame>
      <p:pic>
        <p:nvPicPr>
          <p:cNvPr id="51232" name="Picture 32" descr="MCNA00882_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5400000">
            <a:off x="6816726" y="4530725"/>
            <a:ext cx="2268537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4" name="Object 34"/>
          <p:cNvGraphicFramePr>
            <a:graphicFrameLocks noChangeAspect="1"/>
          </p:cNvGraphicFramePr>
          <p:nvPr/>
        </p:nvGraphicFramePr>
        <p:xfrm>
          <a:off x="4283968" y="3861048"/>
          <a:ext cx="582613" cy="1031875"/>
        </p:xfrm>
        <a:graphic>
          <a:graphicData uri="http://schemas.openxmlformats.org/presentationml/2006/ole">
            <p:oleObj spid="_x0000_s2067" name="CorelDRAW" r:id="rId14" imgW="929640" imgH="1642872" progId="">
              <p:embed/>
            </p:oleObj>
          </a:graphicData>
        </a:graphic>
      </p:graphicFrame>
      <p:pic>
        <p:nvPicPr>
          <p:cNvPr id="18" name="~PP3766.WAV">
            <a:hlinkClick r:id="" action="ppaction://media"/>
          </p:cNvPr>
          <p:cNvPicPr>
            <a:picLocks noRot="1" noChangeAspect="1"/>
          </p:cNvPicPr>
          <p:nvPr>
            <a:wavAudioFile r:embed="rId2" name="~PP3766.WAV"/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772">
    <p:randomBar dir="vert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512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512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Цветы </a:t>
            </a:r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комнатные растения поднимают человеку настроение</a:t>
            </a:r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не можем каждый день бывать в лесу, на природе.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нас нет для этого столько свободного времени, сколько хотелось бы.</a:t>
            </a:r>
          </a:p>
          <a:p>
            <a:r>
              <a:rPr lang="ru-RU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Поэтому комнатные растения помогают нам общаться с природой не выходя из дома!</a:t>
            </a:r>
            <a:endParaRPr lang="ru-RU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428868"/>
            <a:ext cx="2949457" cy="393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00760" y="1928802"/>
            <a:ext cx="141565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517232"/>
            <a:ext cx="260083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ПРИРОДЕ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20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4096" y="2967335"/>
            <a:ext cx="2255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1762">
        <p14:reveal/>
      </p:transition>
    </mc:Choice>
    <mc:Fallback>
      <p:transition spd="slow" advTm="1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2757801" cy="4207388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786050" y="214290"/>
            <a:ext cx="5256584" cy="3384376"/>
          </a:xfrm>
          <a:prstGeom prst="cloudCallout">
            <a:avLst>
              <a:gd name="adj1" fmla="val -62887"/>
              <a:gd name="adj2" fmla="val 476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908720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Очищают воздух,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Создают уют,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окнах зеленеют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круглый год цветут!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oy-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4286256"/>
            <a:ext cx="2057371" cy="23042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00694" y="3857628"/>
            <a:ext cx="6492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3357562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3786190"/>
            <a:ext cx="6480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Управляющая кнопка: сведения 13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864096" cy="9361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5804">
        <p:dissolve/>
      </p:transition>
    </mc:Choice>
    <mc:Fallback>
      <p:transition spd="slow" advTm="1580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y-a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1844824"/>
            <a:ext cx="3312368" cy="3709852"/>
          </a:xfrm>
          <a:prstGeom prst="rect">
            <a:avLst/>
          </a:prstGeom>
        </p:spPr>
      </p:pic>
      <p:pic>
        <p:nvPicPr>
          <p:cNvPr id="3" name="Picture 2" descr="http://h-flower.ru/photos/fullsize/_________________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76672"/>
            <a:ext cx="2720299" cy="2520280"/>
          </a:xfrm>
          <a:prstGeom prst="rect">
            <a:avLst/>
          </a:prstGeom>
          <a:noFill/>
        </p:spPr>
      </p:pic>
      <p:pic>
        <p:nvPicPr>
          <p:cNvPr id="4" name="Picture 2" descr="Картинка 31 из 484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0"/>
            <a:ext cx="2355727" cy="3140968"/>
          </a:xfrm>
          <a:prstGeom prst="rect">
            <a:avLst/>
          </a:prstGeom>
          <a:noFill/>
        </p:spPr>
      </p:pic>
      <p:pic>
        <p:nvPicPr>
          <p:cNvPr id="5" name="Picture 6" descr="Картинка 71 из 484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2584891" cy="2088232"/>
          </a:xfrm>
          <a:prstGeom prst="rect">
            <a:avLst/>
          </a:prstGeom>
          <a:noFill/>
        </p:spPr>
      </p:pic>
      <p:pic>
        <p:nvPicPr>
          <p:cNvPr id="6" name="Picture 2" descr="Картинка 40 из 1918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03264" y="2060848"/>
            <a:ext cx="3040736" cy="3040736"/>
          </a:xfrm>
          <a:prstGeom prst="rect">
            <a:avLst/>
          </a:prstGeom>
          <a:noFill/>
        </p:spPr>
      </p:pic>
      <p:pic>
        <p:nvPicPr>
          <p:cNvPr id="7" name="Picture 4" descr="Картинка 24 из 2347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88640"/>
            <a:ext cx="1372400" cy="1880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429264"/>
            <a:ext cx="9144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КОМНАТНЫЕ РАСТЕНИЯ!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6115">
        <p:circle/>
      </p:transition>
    </mc:Choice>
    <mc:Fallback>
      <p:transition spd="slow" advTm="611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69 из 1223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28604"/>
            <a:ext cx="2318928" cy="221457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7620" y="1214422"/>
            <a:ext cx="4608512" cy="2736304"/>
          </a:xfrm>
          <a:prstGeom prst="cloudCallout">
            <a:avLst>
              <a:gd name="adj1" fmla="val 15647"/>
              <a:gd name="adj2" fmla="val 760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Посмотрите! На подоконнике в комнате могут расти самые разные цветы и растения!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55 из 122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071678"/>
            <a:ext cx="3810000" cy="3781426"/>
          </a:xfrm>
          <a:prstGeom prst="rect">
            <a:avLst/>
          </a:prstGeom>
          <a:noFill/>
        </p:spPr>
      </p:pic>
      <p:pic>
        <p:nvPicPr>
          <p:cNvPr id="1028" name="Picture 4" descr="Картинка 69 из 1223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36" y="1643050"/>
            <a:ext cx="2000264" cy="1534489"/>
          </a:xfrm>
          <a:prstGeom prst="rect">
            <a:avLst/>
          </a:prstGeom>
          <a:noFill/>
        </p:spPr>
      </p:pic>
      <p:pic>
        <p:nvPicPr>
          <p:cNvPr id="1032" name="Picture 8" descr="Картинка 69 из 122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857496"/>
            <a:ext cx="2143140" cy="2666992"/>
          </a:xfrm>
          <a:prstGeom prst="rect">
            <a:avLst/>
          </a:prstGeom>
          <a:noFill/>
        </p:spPr>
      </p:pic>
      <p:pic>
        <p:nvPicPr>
          <p:cNvPr id="1034" name="Picture 10" descr="Картинка 69 из 1223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786190"/>
            <a:ext cx="1500198" cy="1734333"/>
          </a:xfrm>
          <a:prstGeom prst="rect">
            <a:avLst/>
          </a:prstGeom>
          <a:noFill/>
        </p:spPr>
      </p:pic>
      <p:pic>
        <p:nvPicPr>
          <p:cNvPr id="1036" name="Picture 12" descr="Картинка 69 из 1223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71480"/>
            <a:ext cx="1963304" cy="1443029"/>
          </a:xfrm>
          <a:prstGeom prst="rect">
            <a:avLst/>
          </a:prstGeom>
          <a:noFill/>
        </p:spPr>
      </p:pic>
      <p:pic>
        <p:nvPicPr>
          <p:cNvPr id="11" name="Рисунок 10" descr="Cartoon-Clipart-Free-14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952875"/>
            <a:ext cx="3371850" cy="2905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Tm="9765">
        <p14:flash/>
      </p:transition>
    </mc:Choice>
    <mc:Fallback>
      <p:transition spd="slow" advTm="9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78768" cy="1846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ЗАЧЕМ ЧЕЛОВЕКУ КОМНАТНЫЕ РАСТЕНИЯ?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6000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Эти зеленые питомцы отблагодарят вас чистым воздухом, красивыми цветами, листвой, а некоторые даже и плодами, если вы будете за ними тщательно следить и ухаживать.</a:t>
            </a:r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071678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11113" algn="just"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Times New Roman" pitchFamily="18" charset="0"/>
              </a:rPr>
              <a:t>Растения - это самое естественное украшение помещения. За ними нужен постоянный и индивидуальный уход.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D:\Людмила\КРУЖОК  КОМНАТНОЕ ЦВЕТОВОДСТВО\размножение растений\отпрыскам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356992"/>
            <a:ext cx="2957314" cy="248414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Tm="26193">
        <p:split orient="vert"/>
      </p:transition>
    </mc:Choice>
    <mc:Fallback>
      <p:transition spd="slow" advTm="2619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 – целители и врачеватели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4464496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	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Растения помогают человеку быть здоровым. Даже дома на окошке можно создать целую аптеку!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4" name="Рисунок 3" descr="1269621952_os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0562" y="3000372"/>
            <a:ext cx="2818016" cy="1894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 advTm="14540">
        <p:circle/>
      </p:transition>
    </mc:Choice>
    <mc:Fallback>
      <p:transition spd="slow" advTm="1454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4213" y="2636838"/>
            <a:ext cx="7704137" cy="11525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Аптека на окошке</a:t>
            </a:r>
          </a:p>
        </p:txBody>
      </p:sp>
      <p:pic>
        <p:nvPicPr>
          <p:cNvPr id="2062" name="imgb" descr="40855322_alo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581525"/>
            <a:ext cx="2051050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95288" y="4005263"/>
            <a:ext cx="2016125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Алоэ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3348038" y="4005263"/>
            <a:ext cx="2376487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Эвкалипт</a:t>
            </a:r>
          </a:p>
        </p:txBody>
      </p:sp>
      <p:pic>
        <p:nvPicPr>
          <p:cNvPr id="2066" name="i-main-pic" descr="Картинка 7 из 97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581525"/>
            <a:ext cx="1763712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6732588" y="4005263"/>
            <a:ext cx="1727200" cy="50323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Бегония</a:t>
            </a: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323850" y="115888"/>
            <a:ext cx="2016125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Герань</a:t>
            </a:r>
          </a:p>
        </p:txBody>
      </p:sp>
      <p:pic>
        <p:nvPicPr>
          <p:cNvPr id="2070" name="imgb" descr="Hedera%20helix%207%20qCustoml%20d2j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765175"/>
            <a:ext cx="2232025" cy="172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276600" y="115888"/>
            <a:ext cx="2159000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Плющ</a:t>
            </a:r>
          </a:p>
        </p:txBody>
      </p:sp>
      <p:pic>
        <p:nvPicPr>
          <p:cNvPr id="2072" name="imgb" descr="228926d46f8c5b198a6721ac6a5011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125" y="765175"/>
            <a:ext cx="1979613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588125" y="115888"/>
            <a:ext cx="1944688" cy="576262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dirty="0">
                <a:solidFill>
                  <a:srgbClr val="CC0000"/>
                </a:solidFill>
              </a:rPr>
              <a:t>Хвоя</a:t>
            </a:r>
          </a:p>
        </p:txBody>
      </p:sp>
      <p:pic>
        <p:nvPicPr>
          <p:cNvPr id="2074" name="Picture 26" descr="ге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765175"/>
            <a:ext cx="2087563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5" name="Picture 27" descr="эвк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581525"/>
            <a:ext cx="2376487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21184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63" grpId="0" animBg="1"/>
      <p:bldP spid="2065" grpId="0" animBg="1"/>
      <p:bldP spid="2067" grpId="0" animBg="1"/>
      <p:bldP spid="2069" grpId="0" animBg="1"/>
      <p:bldP spid="2071" grpId="0" animBg="1"/>
      <p:bldP spid="20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3" y="3356992"/>
            <a:ext cx="4104457" cy="3283806"/>
          </a:xfrm>
          <a:prstGeom prst="cloud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Рисунок 4" descr="Безимени-1.jpg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395535" y="261842"/>
            <a:ext cx="4163711" cy="3311174"/>
          </a:xfrm>
          <a:prstGeom prst="cloud">
            <a:avLst/>
          </a:prstGeom>
          <a:ln w="76200">
            <a:solidFill>
              <a:srgbClr val="00B0F0"/>
            </a:solidFill>
          </a:ln>
        </p:spPr>
      </p:pic>
      <p:pic>
        <p:nvPicPr>
          <p:cNvPr id="6" name="Рисунок 5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H="1">
            <a:off x="4644386" y="4725143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chemeClr val="tx1"/>
            </a:solidFill>
          </a:ln>
        </p:spPr>
      </p:pic>
      <p:pic>
        <p:nvPicPr>
          <p:cNvPr id="7" name="Рисунок 6" descr="Безимени-1.jpg"/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4572000" y="332656"/>
            <a:ext cx="3791671" cy="1685719"/>
          </a:xfrm>
          <a:prstGeom prst="curvedDownArrow">
            <a:avLst>
              <a:gd name="adj1" fmla="val 25000"/>
              <a:gd name="adj2" fmla="val 47733"/>
              <a:gd name="adj3" fmla="val 29328"/>
            </a:avLst>
          </a:prstGeom>
          <a:ln w="76200">
            <a:solidFill>
              <a:srgbClr val="00B0F0"/>
            </a:solidFill>
          </a:ln>
        </p:spPr>
      </p:pic>
      <p:pic>
        <p:nvPicPr>
          <p:cNvPr id="10" name="Picture 7" descr="daffodil_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20000" flipH="1">
            <a:off x="7020272" y="1484784"/>
            <a:ext cx="1951038" cy="36576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143504" y="185736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Растения поглощают вредные газы и вещества и выделяют чистый кислород, которым мы дышим!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528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daffodil_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420000" flipH="1">
            <a:off x="7020272" y="1484784"/>
            <a:ext cx="1951038" cy="36576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828800" y="18288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Для того чтобы растение хорошо росло его нужно: 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поливать </a:t>
            </a:r>
          </a:p>
          <a:p>
            <a:pPr>
              <a:buFont typeface="Wingdings" pitchFamily="2" charset="2"/>
              <a:buChar char="Ø"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рыхлить</a:t>
            </a:r>
          </a:p>
          <a:p>
            <a:pPr>
              <a:buFont typeface="Wingdings" pitchFamily="2" charset="2"/>
              <a:buChar char="Ø"/>
            </a:pP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опрыскивать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cdn2.static1-sima-land.com/items/818177/4/700-n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868" b="16981"/>
          <a:stretch>
            <a:fillRect/>
          </a:stretch>
        </p:blipFill>
        <p:spPr bwMode="auto">
          <a:xfrm>
            <a:off x="3733800" y="2362200"/>
            <a:ext cx="2019300" cy="1295400"/>
          </a:xfrm>
          <a:prstGeom prst="rect">
            <a:avLst/>
          </a:prstGeom>
          <a:noFill/>
        </p:spPr>
      </p:pic>
      <p:pic>
        <p:nvPicPr>
          <p:cNvPr id="23556" name="Picture 4" descr="https://mmedia.ozone.ru/multimedia/102055935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733800"/>
            <a:ext cx="1386713" cy="23241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5288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.4|7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5.9|0.6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9|6.4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3.9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3.9|2.2"/>
</p:tagLst>
</file>

<file path=ppt/theme/theme1.xml><?xml version="1.0" encoding="utf-8"?>
<a:theme xmlns:a="http://schemas.openxmlformats.org/drawingml/2006/main" name="скоро лето">
  <a:themeElements>
    <a:clrScheme name="скоро лето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коро лет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оро лето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оро лето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оро лето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Скоро лето!</Template>
  <TotalTime>266</TotalTime>
  <Words>197</Words>
  <Application>Microsoft Office PowerPoint</Application>
  <PresentationFormat>Экран (4:3)</PresentationFormat>
  <Paragraphs>39</Paragraphs>
  <Slides>12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скоро лето</vt:lpstr>
      <vt:lpstr>CorelDRAW</vt:lpstr>
      <vt:lpstr>Слайд 1</vt:lpstr>
      <vt:lpstr>Слайд 2</vt:lpstr>
      <vt:lpstr>Слайд 3</vt:lpstr>
      <vt:lpstr>Слайд 4</vt:lpstr>
      <vt:lpstr>Слайд 5</vt:lpstr>
      <vt:lpstr>Растения – целители и врачеватели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Пользователь Windows</cp:lastModifiedBy>
  <cp:revision>28</cp:revision>
  <dcterms:created xsi:type="dcterms:W3CDTF">2010-10-17T00:10:57Z</dcterms:created>
  <dcterms:modified xsi:type="dcterms:W3CDTF">2020-11-15T13:50:55Z</dcterms:modified>
</cp:coreProperties>
</file>