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96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94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4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0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11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78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4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2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10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1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1263-E652-4170-85AC-5603C0213AC4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4EB3-4412-4AA8-B5DA-95766CFBC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1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 rot="16200000">
            <a:off x="2994301" y="-1572073"/>
            <a:ext cx="6168572" cy="100027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№44 «Серебряное копытце»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Аналитический отчет  результатов диагностических материалов молодого специалиста по выявлению профессиональных затруднений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молодой специалист – Мельникова Н.С., наставник – Трофимова М.М.)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Составитель: Трофимова Марина Михайловна,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педагог дополнительного образования, ВКК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декабрь, 2022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813809" y="2331266"/>
            <a:ext cx="3047998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39837"/>
            <a:ext cx="12205250" cy="68707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 rot="16200000">
            <a:off x="2914064" y="-958173"/>
            <a:ext cx="5951093" cy="85869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Аналитический отчет по результатам диагностических материалов молодого специалиста по выявлению профессиональных затруднений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Цель анализа: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оценить затруднения молодого специалиста и определить  траекторию развития (систему саморазвития).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Задачи: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Проанализировать  диагностический материал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Выявить проблемы и наметить  путь дальнейшего развития ДОУ.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Постановка целей и задач на развитие молодого специалиста 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Анализ осуществлялся по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6 направлениям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1.Изучение документов педагога (рабочая программа, календарное планирование, программы дополнительного образования);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2.Посещение занятий (самоанализ педагога, анализ наставника);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3.Посещение утренников (самоанализ, анализ утренников);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4.Анкеты молодого специалиста;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5.Беседы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Информационная справка.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Молодой специалист – Мельникова Н.С., музыкальный руководитель. Стаж педагогической работы: 8 лет; музыкальным руководителем в ДОУ: 6 лет: в данном учреждении: 3 месяца.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первому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направлению,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документация педагога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выявлено следующее: у педагога имеются основные документы - рабочая программа, календарное планирование, есть программы дополнительного образования для детей старшего дошкольного возраста  фольклорный ансамбль «Веретёнце», для детей раннего и младшего возраста  по народному творчеству «Горница». Анализ выявил, что документы требуют коррекции и доработки. Необходимо научить молодого специалиста планировать деятельность и своевременно фиксировать результаты.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второму направлению,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проведение занятий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выявлено следующее: педагог занятия проводит в соответствии с расписанием и календарным планированием. Легко идет на контакт с детьми и взрослыми. Учитывает индивидуальные и возрастные особенности детей. Занятия проводит в игровой форме, используя приемы гуманистической педагогики: «индивидуализацию», «персонификацию»,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диалогизацию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иногда  проблемные ситуации. Молодой специалист адекватно оценивает свою деятельность через самоанализ занятия, но не всегда может найти пути выхода из сложных педагогических ситуаций.  Педагог испытывает затруднения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целеполаганием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планированием. (ПРИЛОЖЕНИЕ 1. Тетрадь контроля)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По третьему направлению,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проведение праздников и утренников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выявлено следующее: молодой специалист самостоятельно разрабатывает сценарии к праздникам, ведет активную подготовку к мероприятиям, учитывает индивидуальные особенности детей группы и каждого ребенка, много внимания уделяет оформлению зала, костюмам детей. Хорошо работает с коллегами и привлекает родителей к участию в праздниках (изготовление костюмов, декораций, родители играют роли на утренниках). В декабре месяце организовала работу Школы Дедов Морозов. Адекватно проводит самоанализ утренников, умеет работать над ошибками. Обладает актерскими способностям. Однако при организации праздников мало внимания уделяет организационной работе.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0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5539"/>
            <a:ext cx="12217443" cy="68890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153886" y="1443037"/>
            <a:ext cx="6169703" cy="3955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четвертому направлению,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анализ анкет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показал следующее: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М\специалист не удовлетворен своей  уровень профессиональной подготовкой.  Она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испытывает затруднения: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в методической подготовке проведения занятий ( страдает методика проведения; плохо ориентируется в типах занятий; не умеет  подбирать методы и приемы обучения для активизации учебно-познавательной деятельности);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 создании психолого- педагогических условиях (есть трудность при выборе форм и методов педагогического сотрудничества);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 планировании: испытывает трудности при составлении календарно- тематического планирования, разработке программ;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коррекции (не умеет осуществлять своевременный контроль и коррекцию).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ПРИЛОЖЕНИЕ 2. Анкеты молодого специалиста №1, №2, №3, №4)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Вывод: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отсутствует сложившиеся система саморазвития.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Пути рения: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	Составить программу саморазвития педагога.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	Разработать  план работы наставника и молодого специалиста по всем направлениям развития.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	Провести корректировку документов педагога.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1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68</Words>
  <Application>Microsoft Office PowerPoint</Application>
  <PresentationFormat>Произвольный</PresentationFormat>
  <Paragraphs>68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</cp:revision>
  <dcterms:created xsi:type="dcterms:W3CDTF">2022-12-16T09:58:14Z</dcterms:created>
  <dcterms:modified xsi:type="dcterms:W3CDTF">2022-12-16T10:43:27Z</dcterms:modified>
</cp:coreProperties>
</file>