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8967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3943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0424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171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00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3117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278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1489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220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010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11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F1263-E652-4170-85AC-5603C0213AC4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E4EB3-4412-4AA8-B5DA-95766CFBC0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18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 rot="16200000">
            <a:off x="2994301" y="-1572073"/>
            <a:ext cx="6168572" cy="100027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Центр развития ребенка – детский сад №44 «Серебряное копытце»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Аналитический отчет  результатов диагностических материалов молодого специалиста по выявлению профессиональных затруднений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 молодой специалист – Мельникова Н.С., наставник – Трофимова М.М.)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Составитель: Трофимова Марина Михайловна,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педагог дополнительного образования, ВКК</a:t>
            </a: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декабрь, 2022 года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5813809" y="2331266"/>
            <a:ext cx="3047998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423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39837"/>
            <a:ext cx="12205250" cy="68707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 rot="16200000">
            <a:off x="2914064" y="-958173"/>
            <a:ext cx="5951093" cy="85869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Аналитический отчет по результатам диагностических материалов молодого специалиста по выявлению профессиональных затруднений</a:t>
            </a: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	Цель анализа: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оценить затруднения молодого специалиста и определить  траекторию развития (систему саморазвития).</a:t>
            </a:r>
          </a:p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	Задачи: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Проанализировать  диагностический материал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Выявить проблемы и наметить  путь дальнейшего развития ДОУ.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Постановка целей и задач на развитие молодого специалиста </a:t>
            </a:r>
          </a:p>
          <a:p>
            <a:pPr algn="just"/>
            <a:r>
              <a:rPr lang="ru-RU" sz="1200" u="sng" dirty="0" smtClean="0">
                <a:latin typeface="Times New Roman" pitchFamily="18" charset="0"/>
                <a:cs typeface="Times New Roman" pitchFamily="18" charset="0"/>
              </a:rPr>
              <a:t>Анализ осуществлялся по </a:t>
            </a:r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6 направлениям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1.Изучение документов педагога (рабочая программа, календарное планирование, программы дополнительного образования);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2.Посещение занятий (самоанализ педагога, анализ наставника);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3.Посещение утренников (самоанализ, анализ утренников);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4.Анкеты молодого специалиста;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5.Беседы</a:t>
            </a:r>
          </a:p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Информационная справка.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Молодой специалист – Мельникова Н.С., музыкальный руководитель. Стаж педагогической работы: 8 лет; музыкальным руководителем в ДОУ: 6 лет: в данном учреждении: 3 месяца.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По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первому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направлению,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документация педагога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выявлено следующее: у педагога имеются основные документы - рабочая программа, календарное планирование, есть программы дополнительного образования для детей старшего дошкольного возраста  фольклорный ансамбль «Веретёнце», для детей раннего и младшего возраста  по народному творчеству «Горница». Анализ выявил, что документы требуют коррекции и доработки. Необходимо научить молодого специалиста планировать деятельность и своевременно фиксировать результаты.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 второму направлению,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проведение занятий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выявлено следующее: педагог занятия проводит в соответствии с расписанием и календарным планированием. Легко идет на контакт с детьми и взрослыми. Учитывает индивидуальные и возрастные особенности детей. Занятия проводит в игровой форме, используя приемы гуманистической педагогики: «индивидуализацию», «персонификацию»,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диалогизацию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иногда  проблемные ситуации. Молодой специалист адекватно оценивает свою деятельность через самоанализ занятия, но не всегда может найти пути выхода из сложных педагогических ситуаций.  Педагог испытывает затруднения с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целеполаганием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планированием. (ПРИЛОЖЕНИЕ 1. Тетрадь контроля)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По третьему направлению,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проведение праздников и утренников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выявлено следующее: молодой специалист самостоятельно разрабатывает сценарии к праздникам, ведет активную подготовку к мероприятиям, учитывает индивидуальные особенности детей группы и каждого ребенка, много внимания уделяет оформлению зала, костюмам детей. Хорошо работает с коллегами и привлекает родителей к участию в праздниках (изготовление костюмов, декораций, родители играют роли на утренниках). В декабре месяце организовала работу Школы Дедов Морозов. Адекватно проводит самоанализ утренников, умеет работать над ошибками. Обладает актерскими способностям. Однако при организации праздников мало внимания уделяет организационной работе.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202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22" y="-15539"/>
            <a:ext cx="12217443" cy="688907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6200000">
            <a:off x="153886" y="1443037"/>
            <a:ext cx="6169703" cy="39556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	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 четвертому направлению,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анализ анкет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показал следующее: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М\специалист не удовлетворен своей  уровень профессиональной подготовкой.  Она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испытывает затруднения: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 в методической подготовке проведения занятий ( страдает методика проведения; плохо ориентируется в типах занятий; не умеет  подбирать методы и приемы обучения для активизации учебно-познавательной деятельности);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в создании психолого- педагогических условиях (есть трудность при выборе форм и методов педагогического сотрудничества);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в планировании: испытывает трудности при составлении календарно- тематического планирования, разработке программ;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коррекции (не умеет осуществлять своевременный контроль и коррекцию).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ПРИЛОЖЕНИЕ 2. Анкеты молодого специалиста №1, №2, №3, №4)</a:t>
            </a: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	Вывод: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отсутствует сложившиеся система саморазвития.</a:t>
            </a: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Пути рения: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	Составить программу саморазвития педагога.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	Разработать  план работы наставника и молодого специалиста по всем направлениям развития.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	Провести корректировку документов педагога.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210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68</Words>
  <Application>Microsoft Office PowerPoint</Application>
  <PresentationFormat>Произвольный</PresentationFormat>
  <Paragraphs>68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4</cp:revision>
  <dcterms:created xsi:type="dcterms:W3CDTF">2022-12-16T09:58:14Z</dcterms:created>
  <dcterms:modified xsi:type="dcterms:W3CDTF">2022-12-16T10:43:27Z</dcterms:modified>
</cp:coreProperties>
</file>