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1550" y="6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C3CDB-FA40-49FF-B194-24F19F536856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C337-93CA-4920-AFC7-7E1C9A1A11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39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C3CDB-FA40-49FF-B194-24F19F536856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C337-93CA-4920-AFC7-7E1C9A1A11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183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C3CDB-FA40-49FF-B194-24F19F536856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C337-93CA-4920-AFC7-7E1C9A1A11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602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C3CDB-FA40-49FF-B194-24F19F536856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C337-93CA-4920-AFC7-7E1C9A1A11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462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C3CDB-FA40-49FF-B194-24F19F536856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C337-93CA-4920-AFC7-7E1C9A1A11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309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C3CDB-FA40-49FF-B194-24F19F536856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C337-93CA-4920-AFC7-7E1C9A1A11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535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C3CDB-FA40-49FF-B194-24F19F536856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C337-93CA-4920-AFC7-7E1C9A1A11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949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C3CDB-FA40-49FF-B194-24F19F536856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C337-93CA-4920-AFC7-7E1C9A1A11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11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C3CDB-FA40-49FF-B194-24F19F536856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C337-93CA-4920-AFC7-7E1C9A1A11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975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C3CDB-FA40-49FF-B194-24F19F536856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C337-93CA-4920-AFC7-7E1C9A1A11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190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C3CDB-FA40-49FF-B194-24F19F536856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C337-93CA-4920-AFC7-7E1C9A1A11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48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C3CDB-FA40-49FF-B194-24F19F536856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9C337-93CA-4920-AFC7-7E1C9A1A11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269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793791" y="1439000"/>
            <a:ext cx="698543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Закрепление знаний</a:t>
            </a:r>
          </a:p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геометрических фигур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9825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Число и цифра 6 (1 класс) - презентация онлай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649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онспект нод по фэмп в подготовительной группе. четырехугольник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3200" y="6134100"/>
            <a:ext cx="9312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Закрепляют понятие четырехугольники. Здесь лишняя фигура – треугольник, т.к. у нее 3 угла.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64902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</Words>
  <Application>Microsoft Office PowerPoint</Application>
  <PresentationFormat>Широкоэкранный</PresentationFormat>
  <Paragraphs>3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polya.shohova09@gmail.com</dc:creator>
  <cp:lastModifiedBy>polya.shohova09@gmail.com</cp:lastModifiedBy>
  <cp:revision>2</cp:revision>
  <dcterms:created xsi:type="dcterms:W3CDTF">2020-04-12T18:48:22Z</dcterms:created>
  <dcterms:modified xsi:type="dcterms:W3CDTF">2020-04-12T18:49:08Z</dcterms:modified>
</cp:coreProperties>
</file>