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276872"/>
            <a:ext cx="7416824" cy="882119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Совершенствование творческих и речевых способностей через технические умения дошкольников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3"/>
            <a:ext cx="7175351" cy="136815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Отчет о работе творческой группы № 2 по задаче года: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s://i.ytimg.com/vi/-1HcyaafGDE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22" b="81667" l="56641" r="97734">
                        <a14:foregroundMark x1="87500" y1="32917" x2="87500" y2="32917"/>
                        <a14:foregroundMark x1="92813" y1="28472" x2="92813" y2="28472"/>
                        <a14:foregroundMark x1="93750" y1="22639" x2="93750" y2="22639"/>
                        <a14:foregroundMark x1="95625" y1="22639" x2="95625" y2="22639"/>
                        <a14:foregroundMark x1="96172" y1="22639" x2="96953" y2="24444"/>
                        <a14:foregroundMark x1="65547" y1="36806" x2="65547" y2="36806"/>
                        <a14:foregroundMark x1="64844" y1="37778" x2="65156" y2="42361"/>
                        <a14:foregroundMark x1="65156" y1="44861" x2="65156" y2="49028"/>
                        <a14:foregroundMark x1="62187" y1="53611" x2="65078" y2="51250"/>
                        <a14:foregroundMark x1="67344" y1="45278" x2="69219" y2="49444"/>
                        <a14:foregroundMark x1="61641" y1="43333" x2="63672" y2="35833"/>
                        <a14:foregroundMark x1="64063" y1="29167" x2="63906" y2="30833"/>
                        <a14:foregroundMark x1="92266" y1="24722" x2="92266" y2="24722"/>
                        <a14:foregroundMark x1="93047" y1="23611" x2="93047" y2="23611"/>
                        <a14:foregroundMark x1="92813" y1="26528" x2="92813" y2="26528"/>
                        <a14:foregroundMark x1="93984" y1="28889" x2="93984" y2="28889"/>
                        <a14:foregroundMark x1="95234" y1="29722" x2="95234" y2="2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25" t="20046" r="2234" b="18724"/>
          <a:stretch/>
        </p:blipFill>
        <p:spPr bwMode="auto">
          <a:xfrm>
            <a:off x="5852756" y="4005064"/>
            <a:ext cx="3291243" cy="283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-468560" y="5166262"/>
            <a:ext cx="7416824" cy="882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28 ноября 2019 года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МАДОУ № 44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«Серебряное копытце»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01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190184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План работы творческой группы № 2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196752"/>
            <a:ext cx="6472808" cy="532859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Для педагогов:</a:t>
            </a:r>
            <a:endParaRPr lang="ru-RU" dirty="0"/>
          </a:p>
          <a:p>
            <a:pPr lvl="0"/>
            <a:r>
              <a:rPr lang="ru-RU" dirty="0"/>
              <a:t>Консультация творческой группы № 2</a:t>
            </a:r>
          </a:p>
          <a:p>
            <a:pPr lvl="0"/>
            <a:r>
              <a:rPr lang="ru-RU" dirty="0"/>
              <a:t>Семинар-практикум</a:t>
            </a:r>
          </a:p>
          <a:p>
            <a:pPr lvl="0"/>
            <a:r>
              <a:rPr lang="ru-RU" dirty="0"/>
              <a:t>Педагогический совет</a:t>
            </a:r>
          </a:p>
          <a:p>
            <a:r>
              <a:rPr lang="ru-RU" b="1" dirty="0"/>
              <a:t>Для родителей:</a:t>
            </a:r>
            <a:endParaRPr lang="ru-RU" dirty="0"/>
          </a:p>
          <a:p>
            <a:pPr lvl="0"/>
            <a:r>
              <a:rPr lang="ru-RU" dirty="0"/>
              <a:t>Конкурс стихов игр и песен по ПДД</a:t>
            </a:r>
          </a:p>
          <a:p>
            <a:pPr lvl="0"/>
            <a:r>
              <a:rPr lang="ru-RU" dirty="0"/>
              <a:t>Конкурс рисунков по ПДД</a:t>
            </a:r>
          </a:p>
          <a:p>
            <a:pPr lvl="0"/>
            <a:r>
              <a:rPr lang="ru-RU" dirty="0"/>
              <a:t>Выставка «Подарок для мамы»</a:t>
            </a:r>
          </a:p>
          <a:p>
            <a:pPr lvl="0"/>
            <a:r>
              <a:rPr lang="ru-RU" dirty="0"/>
              <a:t>Общее родительское собрание</a:t>
            </a:r>
          </a:p>
          <a:p>
            <a:pPr lvl="0"/>
            <a:r>
              <a:rPr lang="ru-RU" dirty="0"/>
              <a:t>Эстафета по ПДД</a:t>
            </a:r>
          </a:p>
          <a:p>
            <a:r>
              <a:rPr lang="ru-RU" b="1" dirty="0"/>
              <a:t>Для детей:</a:t>
            </a:r>
            <a:endParaRPr lang="ru-RU" dirty="0"/>
          </a:p>
          <a:p>
            <a:pPr lvl="0"/>
            <a:r>
              <a:rPr lang="ru-RU" dirty="0"/>
              <a:t>Игротека по ПДД</a:t>
            </a:r>
          </a:p>
          <a:p>
            <a:pPr lvl="0"/>
            <a:r>
              <a:rPr lang="ru-RU" dirty="0"/>
              <a:t>Конкурс стихов игр и песен по ПДД</a:t>
            </a:r>
          </a:p>
          <a:p>
            <a:pPr lvl="0"/>
            <a:r>
              <a:rPr lang="ru-RU" dirty="0"/>
              <a:t>Дискотека «Я яркий, я заметный!»</a:t>
            </a:r>
          </a:p>
          <a:p>
            <a:pPr marL="45720" indent="0">
              <a:buNone/>
            </a:pPr>
            <a:r>
              <a:rPr lang="ru-RU" dirty="0"/>
              <a:t>Так же творческая группа помогала в организации праздника для мам </a:t>
            </a:r>
            <a:r>
              <a:rPr lang="ru-RU" b="1" dirty="0"/>
              <a:t>«Музыкальный ринг»</a:t>
            </a:r>
            <a:r>
              <a:rPr lang="ru-RU" dirty="0"/>
              <a:t> и провела </a:t>
            </a:r>
            <a:r>
              <a:rPr lang="ru-RU" b="1" dirty="0"/>
              <a:t>оперативный контроль</a:t>
            </a:r>
            <a:r>
              <a:rPr lang="ru-RU" dirty="0"/>
              <a:t> среди групп ДОУ.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39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476672"/>
            <a:ext cx="6400800" cy="5976664"/>
          </a:xfrm>
        </p:spPr>
        <p:txBody>
          <a:bodyPr>
            <a:normAutofit fontScale="92500" lnSpcReduction="20000"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  <a:tabLst>
                <a:tab pos="2552700" algn="l"/>
              </a:tabLs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Цель оперативного контроля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:  Выяснить состояние работы детского сада по развитию конструктивной деятельности дошкольников и формированию предпосылок развития технического творчества и речи,  определить факторы, влияющие на качество педагогической работы по данному направлению.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  <a:tabLst>
                <a:tab pos="2552700" algn="l"/>
              </a:tabLs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Задачи: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  <a:tab pos="2552700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оценка и анализ работы педагогов всех возрастных групп по направлению развития конструктивной деятельности дошкольников и формированию предпосылок развития технического творчества;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  <a:tab pos="2552700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пополнение в группах предметно – развивающей среды, побуждающей к развитию конструктивной деятельности и технического творчества дошкольников.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0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85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Для педагогов:</a:t>
            </a:r>
            <a:endParaRPr lang="ru-RU" dirty="0"/>
          </a:p>
        </p:txBody>
      </p:sp>
      <p:sp>
        <p:nvSpPr>
          <p:cNvPr id="5" name="AutoShape 2" descr="blob:https://web.whatsapp.com/b3e4b1da-f9bd-4b41-9c91-431ad97ec2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2736304" cy="3648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64" y="4221088"/>
            <a:ext cx="3123795" cy="23428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3131776" cy="2348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39370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6702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Для родителей: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96" y="4293096"/>
            <a:ext cx="3513552" cy="234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654599"/>
            <a:ext cx="2106234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https://i.mycdn.me/i?r=AyH4iRPQ2q0otWIFepML2LxRfY7wdqylL4XlnJcPFFgcZ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95" y="1654599"/>
            <a:ext cx="3513553" cy="23423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78610"/>
            <a:ext cx="3528392" cy="23522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57979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Для детей: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04738"/>
            <a:ext cx="3816424" cy="275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44shl.tvoysadik.ru/upload/ts44shl_new/images/big/40/fc/40fc8ddb3b31b3f851e1718b6b3993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249913" cy="21644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93096"/>
            <a:ext cx="3240360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10117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376142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Музей истории ДОУ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270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669360" cy="5649808"/>
          </a:xfrm>
        </p:spPr>
        <p:txBody>
          <a:bodyPr>
            <a:normAutofit fontScale="92500"/>
          </a:bodyPr>
          <a:lstStyle/>
          <a:p>
            <a:pPr indent="0">
              <a:lnSpc>
                <a:spcPct val="115000"/>
              </a:lnSpc>
              <a:spcAft>
                <a:spcPts val="1000"/>
              </a:spcAft>
              <a:buNone/>
              <a:tabLst>
                <a:tab pos="1097280" algn="l"/>
              </a:tabLs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Рекомендации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  <a:tabLst>
                <a:tab pos="1097280" algn="l"/>
              </a:tabLs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для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детского сада: Не боятся новых технологий и чаще участвовать в муниципальных конкурсах по техническому творчеству. </a:t>
            </a: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  <a:tabLst>
                <a:tab pos="1097280" algn="l"/>
              </a:tabLs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творческой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группе: пройти курсы повышения квалификации по данному направлению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  <a:tabLst>
                <a:tab pos="1097280" algn="l"/>
              </a:tabLst>
            </a:pP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  <a:tabLst>
                <a:tab pos="1097280" algn="l"/>
              </a:tabLst>
            </a:pP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  <a:tabLst>
                <a:tab pos="1097280" algn="l"/>
              </a:tabLst>
            </a:pPr>
            <a:r>
              <a:rPr lang="ru-RU" sz="3800" dirty="0" smtClean="0">
                <a:latin typeface="Times New Roman"/>
                <a:ea typeface="Calibri"/>
                <a:cs typeface="Times New Roman"/>
              </a:rPr>
              <a:t>  СПАСИБО ЗА ВНИМАНИЕ!</a:t>
            </a:r>
            <a:endParaRPr lang="ru-RU" sz="2900" dirty="0">
              <a:latin typeface="Calibri"/>
              <a:ea typeface="Calibri"/>
              <a:cs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4528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104</TotalTime>
  <Words>173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Отчет о работе творческой группы № 2 по задаче года:</vt:lpstr>
      <vt:lpstr>План работы творческой группы № 2</vt:lpstr>
      <vt:lpstr>Презентация PowerPoint</vt:lpstr>
      <vt:lpstr>Для педагогов:</vt:lpstr>
      <vt:lpstr>Для родителей:</vt:lpstr>
      <vt:lpstr>Для детей:</vt:lpstr>
      <vt:lpstr>Музей истории ДОУ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творческой группы № 2 по задаче года:</dc:title>
  <dc:creator>user</dc:creator>
  <cp:lastModifiedBy>Татьяна</cp:lastModifiedBy>
  <cp:revision>8</cp:revision>
  <dcterms:created xsi:type="dcterms:W3CDTF">2019-11-28T05:06:06Z</dcterms:created>
  <dcterms:modified xsi:type="dcterms:W3CDTF">2019-11-28T15:18:21Z</dcterms:modified>
</cp:coreProperties>
</file>