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025/000071cc-0d85cbbb/64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6" y="0"/>
            <a:ext cx="9164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7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ds05.infourok.ru/uploads/ex/1025/000071cc-0d85cbbb/640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6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1025/000071cc-0d85cbbb/640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4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5.infourok.ru/uploads/ex/1025/000071cc-0d85cbbb/640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4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ds05.infourok.ru/uploads/ex/1025/000071cc-0d85cbbb/640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8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5.infourok.ru/uploads/ex/1025/000071cc-0d85cbbb/640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" y="0"/>
            <a:ext cx="9115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8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5.infourok.ru/uploads/ex/1025/000071cc-0d85cbbb/640/img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4"/>
          <a:stretch/>
        </p:blipFill>
        <p:spPr bwMode="auto">
          <a:xfrm>
            <a:off x="-4224" y="18936"/>
            <a:ext cx="9148223" cy="68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1025/000071cc-0d85cbbb/64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4" y="0"/>
            <a:ext cx="9170284" cy="68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5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1025/000071cc-0d85cbb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9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lide-share.ru/slide/56235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052736"/>
            <a:ext cx="72728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Вспомнить, какие изменения происходят в природе с наступлением весны и с чем они связаны.</a:t>
            </a:r>
          </a:p>
          <a:p>
            <a:endParaRPr lang="ru-RU" sz="2400" dirty="0"/>
          </a:p>
          <a:p>
            <a:r>
              <a:rPr lang="ru-RU" sz="2400" dirty="0" smtClean="0"/>
              <a:t>Угадайте профессию по предмету и определить, что все эти профессии объединяет. Познакомиться с понятием «сезонная работа».</a:t>
            </a:r>
          </a:p>
          <a:p>
            <a:endParaRPr lang="ru-RU" sz="2400" dirty="0"/>
          </a:p>
          <a:p>
            <a:r>
              <a:rPr lang="ru-RU" sz="2400" dirty="0" smtClean="0"/>
              <a:t>Отправиться в путешествие по разным странам и познакомиться с традициями празднования Первомая.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83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1025/000071cc-0d85cbbb/64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27320"/>
            <a:ext cx="9120692" cy="68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6071" y="6368240"/>
            <a:ext cx="11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человод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94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s05.infourok.ru/uploads/ex/1025/000071cc-0d85cbbb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8304" y="6309320"/>
            <a:ext cx="126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ракторист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63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1025/000071cc-0d85cbbb/64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" y="0"/>
            <a:ext cx="9139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453336"/>
            <a:ext cx="102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Садовод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7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1025/000071cc-0d85cbbb/640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4" b="1"/>
          <a:stretch/>
        </p:blipFill>
        <p:spPr bwMode="auto">
          <a:xfrm>
            <a:off x="0" y="318654"/>
            <a:ext cx="9144000" cy="47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8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t"/>
            <a:r>
              <a:rPr lang="ru-RU" sz="2400" b="1" dirty="0"/>
              <a:t>Мир. Труд. Первомай</a:t>
            </a:r>
          </a:p>
          <a:p>
            <a:pPr fontAlgn="t"/>
            <a:r>
              <a:rPr lang="ru-RU" sz="2400" b="1" dirty="0"/>
              <a:t>Традиционно начало мая воспринимается как повод для отдыха.</a:t>
            </a:r>
            <a:endParaRPr lang="ru-RU" sz="2400" dirty="0"/>
          </a:p>
          <a:p>
            <a:pPr fontAlgn="t"/>
            <a:r>
              <a:rPr lang="ru-RU" sz="2400" dirty="0"/>
              <a:t>Ведь именно этот период стал символом Весны, встречи солнечного тепла, своеобразным стартом проведения работ на земле. А для россиян это ещё и начало майских каникул, когда всё своё время можно посвятить общению с родными или домашним хлопотам.</a:t>
            </a:r>
          </a:p>
          <a:p>
            <a:pPr fontAlgn="t"/>
            <a:r>
              <a:rPr lang="ru-RU" sz="2400" dirty="0"/>
              <a:t>Многие просто отдыхают или празднуют День Весны и Труда. Но только немногие могут рассказать, какую историю имеет Первомай, и как менялись название и традиции праздника.</a:t>
            </a:r>
          </a:p>
          <a:p>
            <a:pPr fontAlgn="t"/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fontAlgn="t"/>
            <a:r>
              <a:rPr lang="ru-RU" sz="2400" dirty="0"/>
              <a:t>Сама дата 1 Мая воспринимается в России как праздник. И многие с удовольствием отмечают Первомай. Одни, пользуясь законным выходным, отправляются на природу или на приусадебный участок, а кто-то, помня, какой праздник 1 Мая в России, с удовольствием берёт в руки тематическую символику и выходит на маёвку. И самое интересное, что каждый вариант празднования вполне соответствует тематике </a:t>
            </a:r>
            <a:r>
              <a:rPr lang="ru-RU" sz="2400" dirty="0" smtClean="0"/>
              <a:t>праздника</a:t>
            </a:r>
          </a:p>
          <a:p>
            <a:pPr fontAlgn="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247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ance.ru/wp-content/uploads/2018/04/pervomaj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62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137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SH-U</dc:creator>
  <cp:lastModifiedBy>SH-U</cp:lastModifiedBy>
  <cp:revision>4</cp:revision>
  <dcterms:created xsi:type="dcterms:W3CDTF">2020-04-26T19:11:37Z</dcterms:created>
  <dcterms:modified xsi:type="dcterms:W3CDTF">2020-04-26T19:53:42Z</dcterms:modified>
</cp:coreProperties>
</file>