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243B5-051B-4CA5-9A60-5028D68FABCF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C7E6FEB-1759-44AA-A312-99AC235DED2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243B5-051B-4CA5-9A60-5028D68FABCF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6FEB-1759-44AA-A312-99AC235DED2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C7E6FEB-1759-44AA-A312-99AC235DED2E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243B5-051B-4CA5-9A60-5028D68FABCF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243B5-051B-4CA5-9A60-5028D68FABCF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C7E6FEB-1759-44AA-A312-99AC235DED2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243B5-051B-4CA5-9A60-5028D68FABCF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C7E6FEB-1759-44AA-A312-99AC235DED2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54243B5-051B-4CA5-9A60-5028D68FABCF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6FEB-1759-44AA-A312-99AC235DED2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243B5-051B-4CA5-9A60-5028D68FABCF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C7E6FEB-1759-44AA-A312-99AC235DED2E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243B5-051B-4CA5-9A60-5028D68FABCF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C7E6FEB-1759-44AA-A312-99AC235DED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243B5-051B-4CA5-9A60-5028D68FABCF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7E6FEB-1759-44AA-A312-99AC235DED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C7E6FEB-1759-44AA-A312-99AC235DED2E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243B5-051B-4CA5-9A60-5028D68FABCF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C7E6FEB-1759-44AA-A312-99AC235DED2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54243B5-051B-4CA5-9A60-5028D68FABCF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54243B5-051B-4CA5-9A60-5028D68FABCF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C7E6FEB-1759-44AA-A312-99AC235DED2E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ja-uchenik.ru/uploads/posts/2019-07/1563192874_p1.jpg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rodnaya-tropinka.ru/detyam-o-professii-pozharnogo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ja-uchenik.ru/uploads/posts/2019-07/1563192875_p2.jpg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ja-uchenik.ru/uploads/posts/2019-07/1563192894_p3.jp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ja-uchenik.ru/uploads/posts/2019-07/1563192849_p4.jpg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ja-uchenik.ru/uploads/posts/2019-07/1563192848_p5.jpg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ja-uchenik.ru/uploads/posts/2019-07/1563192898_p6.jpg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ja-uchenik.ru/uploads/posts/2019-07/1563192872_p7.jpg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ja-uchenik.ru/uploads/posts/2019-07/1563192900_p8.jp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2163" y="2060848"/>
            <a:ext cx="819968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Рисуем</a:t>
            </a:r>
          </a:p>
          <a:p>
            <a:pPr algn="ctr"/>
            <a:r>
              <a:rPr lang="ru-RU" sz="48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Пожарную машину</a:t>
            </a:r>
            <a:endParaRPr lang="ru-RU" sz="48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4023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s://ja-uchenik.ru/uploads/posts/2019-07/thumbs/1563192874_p1.jpg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302329"/>
            <a:ext cx="5112501" cy="354827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46717" y="650011"/>
            <a:ext cx="813690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На сайте </a:t>
            </a:r>
            <a:r>
              <a:rPr lang="ru-RU" u="sng" dirty="0">
                <a:hlinkClick r:id="rId4"/>
              </a:rPr>
              <a:t>http://rodnaya-tropinka.ru/detyam-o-professii-pozharnogo/</a:t>
            </a:r>
            <a:r>
              <a:rPr lang="ru-RU" dirty="0"/>
              <a:t> </a:t>
            </a:r>
            <a:r>
              <a:rPr lang="ru-RU" dirty="0" smtClean="0"/>
              <a:t>прочитайте рассказ «</a:t>
            </a:r>
            <a:r>
              <a:rPr lang="ru-RU" sz="1400" cap="all" dirty="0" smtClean="0"/>
              <a:t>ПОЧЕМУ </a:t>
            </a:r>
            <a:r>
              <a:rPr lang="ru-RU" sz="1400" cap="all" dirty="0"/>
              <a:t>ПОЖАРНАЯ МАШИНА КРАСНОГО </a:t>
            </a:r>
            <a:r>
              <a:rPr lang="ru-RU" sz="1400" cap="all" dirty="0" smtClean="0"/>
              <a:t>ЦВЕТА?»</a:t>
            </a:r>
            <a:endParaRPr lang="ru-RU" sz="1400" b="1" dirty="0"/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rgbClr val="323232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323232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Сегодня попробуем научиться рисовать пожарную машину. 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4793" y="2420888"/>
            <a:ext cx="4572000" cy="60529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1950"/>
              </a:lnSpc>
              <a:spcAft>
                <a:spcPts val="0"/>
              </a:spcAft>
            </a:pPr>
            <a:r>
              <a:rPr lang="ru-RU" dirty="0" smtClean="0">
                <a:effectLst/>
              </a:rPr>
              <a:t>Шаг 1</a:t>
            </a:r>
            <a:endParaRPr lang="ru-RU" sz="1400" dirty="0" smtClean="0">
              <a:effectLst/>
            </a:endParaRPr>
          </a:p>
          <a:p>
            <a:pPr algn="just">
              <a:lnSpc>
                <a:spcPts val="1950"/>
              </a:lnSpc>
              <a:spcAft>
                <a:spcPts val="0"/>
              </a:spcAft>
            </a:pPr>
            <a:r>
              <a:rPr lang="ru-RU" dirty="0" smtClean="0">
                <a:effectLst/>
              </a:rPr>
              <a:t>Рисуем прямоугольник.</a:t>
            </a:r>
            <a:endParaRPr lang="ru-RU" sz="14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99629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Шаг 2</a:t>
            </a:r>
          </a:p>
          <a:p>
            <a:r>
              <a:rPr lang="ru-RU" dirty="0"/>
              <a:t>Делим прямоугольник на две неравные части.</a:t>
            </a:r>
          </a:p>
          <a:p>
            <a:r>
              <a:rPr lang="ru-RU" dirty="0"/>
              <a:t>Справа чуть </a:t>
            </a:r>
            <a:r>
              <a:rPr lang="ru-RU" dirty="0" smtClean="0"/>
              <a:t>по уже </a:t>
            </a:r>
            <a:r>
              <a:rPr lang="ru-RU" dirty="0"/>
              <a:t>- это кабина.</a:t>
            </a:r>
          </a:p>
          <a:p>
            <a:r>
              <a:rPr lang="ru-RU" dirty="0"/>
              <a:t>Рисуем прямоугольник для "носа" машины.</a:t>
            </a:r>
          </a:p>
        </p:txBody>
      </p:sp>
      <p:pic>
        <p:nvPicPr>
          <p:cNvPr id="3" name="Рисунок 2" descr="https://ja-uchenik.ru/uploads/posts/2019-07/thumbs/1563192875_p2.jpg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944" y="2086982"/>
            <a:ext cx="4887168" cy="35912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2381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9269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Шаг 3</a:t>
            </a:r>
          </a:p>
          <a:p>
            <a:r>
              <a:rPr lang="ru-RU" dirty="0"/>
              <a:t>Дорисовываем прямоугольник-крышу у кабины и два окошка.</a:t>
            </a:r>
          </a:p>
        </p:txBody>
      </p:sp>
      <p:pic>
        <p:nvPicPr>
          <p:cNvPr id="3" name="Рисунок 2" descr="https://ja-uchenik.ru/uploads/posts/2019-07/thumbs/1563192894_p3.jpg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988840"/>
            <a:ext cx="5031184" cy="37352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7799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Шаг 4</a:t>
            </a:r>
          </a:p>
          <a:p>
            <a:r>
              <a:rPr lang="ru-RU" dirty="0"/>
              <a:t>Закругляем нос, пририсовываем фару и передний бампер.</a:t>
            </a:r>
          </a:p>
          <a:p>
            <a:r>
              <a:rPr lang="ru-RU" dirty="0"/>
              <a:t>Сверху рисуем сигнальный маячок.</a:t>
            </a:r>
          </a:p>
        </p:txBody>
      </p:sp>
      <p:pic>
        <p:nvPicPr>
          <p:cNvPr id="3" name="Рисунок 2" descr="https://ja-uchenik.ru/uploads/posts/2019-07/thumbs/1563192849_p4.jpg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16832"/>
            <a:ext cx="5103192" cy="37352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2546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Шаг 5.</a:t>
            </a:r>
          </a:p>
          <a:p>
            <a:r>
              <a:rPr lang="ru-RU" dirty="0"/>
              <a:t>Рисуем сверху лестницу.</a:t>
            </a:r>
          </a:p>
          <a:p>
            <a:r>
              <a:rPr lang="ru-RU" dirty="0"/>
              <a:t>Делаем два полукруга для размещения колес.</a:t>
            </a:r>
          </a:p>
        </p:txBody>
      </p:sp>
      <p:pic>
        <p:nvPicPr>
          <p:cNvPr id="3" name="Рисунок 2" descr="https://ja-uchenik.ru/uploads/posts/2019-07/thumbs/1563192848_p5.jpg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772816"/>
            <a:ext cx="5175200" cy="34472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88534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068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Шаг 6.</a:t>
            </a:r>
          </a:p>
          <a:p>
            <a:r>
              <a:rPr lang="ru-RU" dirty="0"/>
              <a:t>Вооружаемся ластиком и стираем лишние </a:t>
            </a:r>
            <a:r>
              <a:rPr lang="ru-RU" dirty="0" err="1"/>
              <a:t>детальки</a:t>
            </a:r>
            <a:r>
              <a:rPr lang="ru-RU" dirty="0"/>
              <a:t>.</a:t>
            </a:r>
          </a:p>
        </p:txBody>
      </p:sp>
      <p:pic>
        <p:nvPicPr>
          <p:cNvPr id="3" name="Рисунок 2" descr="https://ja-uchenik.ru/uploads/posts/2019-07/thumbs/1563192898_p6.jpg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932" y="1510635"/>
            <a:ext cx="5391224" cy="38072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8786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2068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Шаг 7.</a:t>
            </a:r>
          </a:p>
          <a:p>
            <a:r>
              <a:rPr lang="ru-RU" dirty="0"/>
              <a:t>Рисуем колеса!</a:t>
            </a:r>
          </a:p>
          <a:p>
            <a:r>
              <a:rPr lang="ru-RU" dirty="0"/>
              <a:t>И пишем телефонный номер вызова спасателей - 112.</a:t>
            </a:r>
          </a:p>
        </p:txBody>
      </p:sp>
      <p:pic>
        <p:nvPicPr>
          <p:cNvPr id="3" name="Рисунок 2" descr="https://ja-uchenik.ru/uploads/posts/2019-07/thumbs/1563192872_p7.jpg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628800"/>
            <a:ext cx="5607248" cy="38072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8731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Шаг 8.</a:t>
            </a:r>
          </a:p>
          <a:p>
            <a:r>
              <a:rPr lang="ru-RU" dirty="0"/>
              <a:t>Раскрашиваем!</a:t>
            </a:r>
          </a:p>
          <a:p>
            <a:r>
              <a:rPr lang="ru-RU" dirty="0"/>
              <a:t>Пожарная машина нарисована и спешит на помощь.</a:t>
            </a:r>
          </a:p>
        </p:txBody>
      </p:sp>
      <p:pic>
        <p:nvPicPr>
          <p:cNvPr id="3" name="Рисунок 2" descr="https://ja-uchenik.ru/uploads/posts/2019-07/thumbs/1563192900_p8.jpg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749009"/>
            <a:ext cx="5463232" cy="39513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7051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</TotalTime>
  <Words>133</Words>
  <Application>Microsoft Office PowerPoint</Application>
  <PresentationFormat>Экран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Официальная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byte</dc:creator>
  <cp:lastModifiedBy>byte</cp:lastModifiedBy>
  <cp:revision>2</cp:revision>
  <dcterms:created xsi:type="dcterms:W3CDTF">2020-04-19T17:22:26Z</dcterms:created>
  <dcterms:modified xsi:type="dcterms:W3CDTF">2020-04-19T17:34:32Z</dcterms:modified>
</cp:coreProperties>
</file>