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54243B5-051B-4CA5-9A60-5028D68FABCF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C7E6FEB-1759-44AA-A312-99AC235DED2E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ja-uchenik.ru/uploads/posts/2019-07/1563192874_p1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rodnaya-tropinka.ru/detyam-o-professii-pozharnogo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ja-uchenik.ru/uploads/posts/2019-07/1563192875_p2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ja-uchenik.ru/uploads/posts/2019-07/1563192894_p3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ja-uchenik.ru/uploads/posts/2019-07/1563192849_p4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ja-uchenik.ru/uploads/posts/2019-07/1563192848_p5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ja-uchenik.ru/uploads/posts/2019-07/1563192898_p6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ja-uchenik.ru/uploads/posts/2019-07/1563192872_p7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ja-uchenik.ru/uploads/posts/2019-07/1563192900_p8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163" y="2060848"/>
            <a:ext cx="81996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Рисуем</a:t>
            </a:r>
          </a:p>
          <a:p>
            <a:pPr algn="ctr"/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Пожарную машину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02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ja-uchenik.ru/uploads/posts/2019-07/thumbs/1563192874_p1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302329"/>
            <a:ext cx="5112501" cy="35482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46717" y="650011"/>
            <a:ext cx="81369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На сайте </a:t>
            </a:r>
            <a:r>
              <a:rPr lang="ru-RU" u="sng" dirty="0">
                <a:hlinkClick r:id="rId4"/>
              </a:rPr>
              <a:t>http://rodnaya-tropinka.ru/detyam-o-professii-pozharnogo/</a:t>
            </a:r>
            <a:r>
              <a:rPr lang="ru-RU" dirty="0"/>
              <a:t> </a:t>
            </a:r>
            <a:r>
              <a:rPr lang="ru-RU" dirty="0" smtClean="0"/>
              <a:t>прочитайте рассказ «</a:t>
            </a:r>
            <a:r>
              <a:rPr lang="ru-RU" sz="1400" cap="all" dirty="0" smtClean="0"/>
              <a:t>ПОЧЕМУ </a:t>
            </a:r>
            <a:r>
              <a:rPr lang="ru-RU" sz="1400" cap="all" dirty="0"/>
              <a:t>ПОЖАРНАЯ МАШИНА КРАСНОГО </a:t>
            </a:r>
            <a:r>
              <a:rPr lang="ru-RU" sz="1400" cap="all" dirty="0" smtClean="0"/>
              <a:t>ЦВЕТА?»</a:t>
            </a:r>
            <a:endParaRPr lang="ru-RU" sz="1400" b="1" dirty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323232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23232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Сегодня попробуем научиться рисовать пожарную машину.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4793" y="2420888"/>
            <a:ext cx="4572000" cy="6052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dirty="0" smtClean="0">
                <a:effectLst/>
              </a:rPr>
              <a:t>Шаг 1</a:t>
            </a:r>
            <a:endParaRPr lang="ru-RU" sz="1400" dirty="0" smtClean="0">
              <a:effectLst/>
            </a:endParaRPr>
          </a:p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dirty="0" smtClean="0">
                <a:effectLst/>
              </a:rPr>
              <a:t>Рисуем прямоугольник.</a:t>
            </a:r>
            <a:endParaRPr lang="ru-RU" sz="1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962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2</a:t>
            </a:r>
          </a:p>
          <a:p>
            <a:r>
              <a:rPr lang="ru-RU" dirty="0"/>
              <a:t>Делим прямоугольник на две неравные части.</a:t>
            </a:r>
          </a:p>
          <a:p>
            <a:r>
              <a:rPr lang="ru-RU" dirty="0"/>
              <a:t>Справа чуть </a:t>
            </a:r>
            <a:r>
              <a:rPr lang="ru-RU" dirty="0" smtClean="0"/>
              <a:t>по уже </a:t>
            </a:r>
            <a:r>
              <a:rPr lang="ru-RU" dirty="0"/>
              <a:t>- это кабина.</a:t>
            </a:r>
          </a:p>
          <a:p>
            <a:r>
              <a:rPr lang="ru-RU" dirty="0"/>
              <a:t>Рисуем прямоугольник для "носа" машины.</a:t>
            </a:r>
          </a:p>
        </p:txBody>
      </p:sp>
      <p:pic>
        <p:nvPicPr>
          <p:cNvPr id="3" name="Рисунок 2" descr="https://ja-uchenik.ru/uploads/posts/2019-07/thumbs/1563192875_p2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944" y="2086982"/>
            <a:ext cx="4887168" cy="3591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381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3</a:t>
            </a:r>
          </a:p>
          <a:p>
            <a:r>
              <a:rPr lang="ru-RU" dirty="0"/>
              <a:t>Дорисовываем прямоугольник-крышу у кабины и два окошка.</a:t>
            </a:r>
          </a:p>
        </p:txBody>
      </p:sp>
      <p:pic>
        <p:nvPicPr>
          <p:cNvPr id="3" name="Рисунок 2" descr="https://ja-uchenik.ru/uploads/posts/2019-07/thumbs/1563192894_p3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5031184" cy="3735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79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4</a:t>
            </a:r>
          </a:p>
          <a:p>
            <a:r>
              <a:rPr lang="ru-RU" dirty="0"/>
              <a:t>Закругляем нос, пририсовываем фару и передний бампер.</a:t>
            </a:r>
          </a:p>
          <a:p>
            <a:r>
              <a:rPr lang="ru-RU" dirty="0"/>
              <a:t>Сверху рисуем сигнальный маячок.</a:t>
            </a:r>
          </a:p>
        </p:txBody>
      </p:sp>
      <p:pic>
        <p:nvPicPr>
          <p:cNvPr id="3" name="Рисунок 2" descr="https://ja-uchenik.ru/uploads/posts/2019-07/thumbs/1563192849_p4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103192" cy="3735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54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5.</a:t>
            </a:r>
          </a:p>
          <a:p>
            <a:r>
              <a:rPr lang="ru-RU" dirty="0"/>
              <a:t>Рисуем сверху лестницу.</a:t>
            </a:r>
          </a:p>
          <a:p>
            <a:r>
              <a:rPr lang="ru-RU" dirty="0"/>
              <a:t>Делаем два полукруга для размещения колес.</a:t>
            </a:r>
          </a:p>
        </p:txBody>
      </p:sp>
      <p:pic>
        <p:nvPicPr>
          <p:cNvPr id="3" name="Рисунок 2" descr="https://ja-uchenik.ru/uploads/posts/2019-07/thumbs/1563192848_p5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175200" cy="3447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8534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6.</a:t>
            </a:r>
          </a:p>
          <a:p>
            <a:r>
              <a:rPr lang="ru-RU" dirty="0"/>
              <a:t>Вооружаемся ластиком и стираем лишние </a:t>
            </a:r>
            <a:r>
              <a:rPr lang="ru-RU" dirty="0" err="1"/>
              <a:t>детальки</a:t>
            </a:r>
            <a:r>
              <a:rPr lang="ru-RU" dirty="0"/>
              <a:t>.</a:t>
            </a:r>
          </a:p>
        </p:txBody>
      </p:sp>
      <p:pic>
        <p:nvPicPr>
          <p:cNvPr id="3" name="Рисунок 2" descr="https://ja-uchenik.ru/uploads/posts/2019-07/thumbs/1563192898_p6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32" y="1510635"/>
            <a:ext cx="5391224" cy="3807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878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7.</a:t>
            </a:r>
          </a:p>
          <a:p>
            <a:r>
              <a:rPr lang="ru-RU" dirty="0"/>
              <a:t>Рисуем колеса!</a:t>
            </a:r>
          </a:p>
          <a:p>
            <a:r>
              <a:rPr lang="ru-RU" dirty="0"/>
              <a:t>И пишем телефонный номер вызова спасателей - 112.</a:t>
            </a:r>
          </a:p>
        </p:txBody>
      </p:sp>
      <p:pic>
        <p:nvPicPr>
          <p:cNvPr id="3" name="Рисунок 2" descr="https://ja-uchenik.ru/uploads/posts/2019-07/thumbs/1563192872_p7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5607248" cy="3807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873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Шаг 8.</a:t>
            </a:r>
          </a:p>
          <a:p>
            <a:r>
              <a:rPr lang="ru-RU" dirty="0"/>
              <a:t>Раскрашиваем!</a:t>
            </a:r>
          </a:p>
          <a:p>
            <a:r>
              <a:rPr lang="ru-RU" dirty="0"/>
              <a:t>Пожарная машина нарисована и спешит на помощь.</a:t>
            </a:r>
          </a:p>
        </p:txBody>
      </p:sp>
      <p:pic>
        <p:nvPicPr>
          <p:cNvPr id="3" name="Рисунок 2" descr="https://ja-uchenik.ru/uploads/posts/2019-07/thumbs/1563192900_p8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49009"/>
            <a:ext cx="5463232" cy="3951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705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</TotalTime>
  <Words>133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2</cp:revision>
  <dcterms:created xsi:type="dcterms:W3CDTF">2020-04-19T17:22:26Z</dcterms:created>
  <dcterms:modified xsi:type="dcterms:W3CDTF">2020-04-19T17:34:32Z</dcterms:modified>
</cp:coreProperties>
</file>