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00071A-2F0C-424F-856C-CC7AD9B1F017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4CC73E-806B-4A0D-A6A2-B943210A74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319" y="1628800"/>
            <a:ext cx="910377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АППЛИКАЦИЯ</a:t>
            </a:r>
          </a:p>
          <a:p>
            <a:pPr algn="ctr"/>
            <a:r>
              <a:rPr lang="ru-RU" sz="54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«Берегите лес от пожара»</a:t>
            </a:r>
            <a:endParaRPr lang="ru-RU" sz="5400" b="1" cap="none" spc="0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1347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Отгадайте загадку.</a:t>
            </a:r>
          </a:p>
          <a:p>
            <a:endParaRPr lang="ru-RU" dirty="0"/>
          </a:p>
          <a:p>
            <a:r>
              <a:rPr lang="ru-RU" dirty="0"/>
              <a:t>Дом со всех сторон открыт,</a:t>
            </a:r>
          </a:p>
          <a:p>
            <a:r>
              <a:rPr lang="ru-RU" dirty="0"/>
              <a:t>Он резною крышей крыт.</a:t>
            </a:r>
          </a:p>
          <a:p>
            <a:r>
              <a:rPr lang="ru-RU" dirty="0"/>
              <a:t>Заходи в зеленый дом</a:t>
            </a:r>
          </a:p>
          <a:p>
            <a:r>
              <a:rPr lang="ru-RU" dirty="0"/>
              <a:t>Чудеса увидишь в нем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– О каком доме я говорю? (Лес</a:t>
            </a:r>
            <a:r>
              <a:rPr lang="ru-RU" dirty="0" smtClean="0"/>
              <a:t>)</a:t>
            </a:r>
          </a:p>
          <a:p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Лес </a:t>
            </a:r>
            <a:r>
              <a:rPr lang="ru-RU" dirty="0"/>
              <a:t>– это многоэтажный дом, в котором на разных "этажах» живут растения и животные. Они находят в нем пищу, места для гнезд, </a:t>
            </a:r>
            <a:r>
              <a:rPr lang="ru-RU" dirty="0" smtClean="0"/>
              <a:t>нор, поэтому нам людям нужно беречь лес, чтобы лесные жители не лишились крова.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Нельзя ни в коем случае разводить огонь в лесу. К какой беде это может привезти? (К пожарам).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А если случился все таки пожар, кто придет на помощь? </a:t>
            </a:r>
            <a:r>
              <a:rPr lang="ru-RU" dirty="0" smtClean="0">
                <a:solidFill>
                  <a:srgbClr val="FF0000"/>
                </a:solidFill>
              </a:rPr>
              <a:t>Вот здесь ребята должны вспомнить рассказ про Дениску и его сестренку, где они обсуждают работу пожарного и какие машины им помогают.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0559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-Сегодня мы с вами сделаем плакат «Берегите лес от огня» в технике аппликация.</a:t>
            </a:r>
          </a:p>
          <a:p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Приготовьте альбомный лист, цветную бумагу, ножницы, клей и тряпочку для вытирания рук от клея.</a:t>
            </a:r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Делаем лес – деревья в лесу будут из геометрических фигур. Елки – 3 квадрата: 3</a:t>
            </a:r>
            <a:r>
              <a:rPr lang="en-US" dirty="0" smtClean="0"/>
              <a:t> x </a:t>
            </a:r>
            <a:r>
              <a:rPr lang="ru-RU" dirty="0" smtClean="0"/>
              <a:t>3, 4</a:t>
            </a:r>
            <a:r>
              <a:rPr lang="en-US" dirty="0" smtClean="0"/>
              <a:t> x </a:t>
            </a:r>
            <a:r>
              <a:rPr lang="ru-RU" dirty="0" smtClean="0"/>
              <a:t>4, 5</a:t>
            </a:r>
            <a:r>
              <a:rPr lang="en-US" dirty="0" smtClean="0"/>
              <a:t> x </a:t>
            </a:r>
            <a:r>
              <a:rPr lang="ru-RU" dirty="0" smtClean="0"/>
              <a:t>5 см</a:t>
            </a:r>
            <a:r>
              <a:rPr lang="ru-RU" dirty="0" smtClean="0"/>
              <a:t>, сложите каждый квадрат пополам по диагонали, чтобы получились треугольники. </a:t>
            </a:r>
            <a:r>
              <a:rPr lang="ru-RU" dirty="0"/>
              <a:t>Р</a:t>
            </a:r>
            <a:r>
              <a:rPr lang="ru-RU" dirty="0" smtClean="0"/>
              <a:t>азрежьте их по диагонали (6 треугольников). Сформируйте из них елки и приклейте.</a:t>
            </a:r>
          </a:p>
          <a:p>
            <a:pPr marL="342900" indent="-342900">
              <a:buAutoNum type="arabicPeriod"/>
            </a:pPr>
            <a:r>
              <a:rPr lang="ru-RU" dirty="0" smtClean="0"/>
              <a:t>Лиственные деревья можно сделать из круга и овала.</a:t>
            </a:r>
          </a:p>
          <a:p>
            <a:pPr marL="342900" indent="-342900">
              <a:buAutoNum type="arabicPeriod"/>
            </a:pPr>
            <a:r>
              <a:rPr lang="ru-RU" dirty="0" smtClean="0"/>
              <a:t>Из старых журналов можно вырезать птиц и зверей. </a:t>
            </a:r>
          </a:p>
          <a:p>
            <a:pPr marL="342900" indent="-342900">
              <a:buAutoNum type="arabicPeriod"/>
            </a:pPr>
            <a:r>
              <a:rPr lang="ru-RU" dirty="0" smtClean="0"/>
              <a:t>А теперь сделаем костер. Пламя костра можно сделать в технике обрывная аппликация. Нужно обрывать от основного куска тонкие полоски. Используйте красный, оранжевый цвет бумаги. Приклейте сначала </a:t>
            </a:r>
            <a:r>
              <a:rPr lang="ru-RU" dirty="0" smtClean="0"/>
              <a:t>полоски для огня, а потом поленья. </a:t>
            </a:r>
            <a:r>
              <a:rPr lang="ru-RU" dirty="0" smtClean="0"/>
              <a:t>Нарежьте коричневых полосок – 5 шт. размером  6</a:t>
            </a:r>
            <a:r>
              <a:rPr lang="en-US" dirty="0" smtClean="0"/>
              <a:t> x </a:t>
            </a:r>
            <a:r>
              <a:rPr lang="ru-RU" dirty="0" smtClean="0"/>
              <a:t>1 или на глаз узкие полоски, если будут не ровные не страшно (будет естественнее). 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dirty="0" smtClean="0"/>
              <a:t>Напишите номер пожарной службы (можно сотовый).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6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922113" y="548680"/>
            <a:ext cx="1696707" cy="792088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46330" y="2224844"/>
            <a:ext cx="2448272" cy="1116124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708348" y="1324744"/>
            <a:ext cx="2124236" cy="9001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6732240" y="260648"/>
            <a:ext cx="1696707" cy="792088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518475" y="1052736"/>
            <a:ext cx="2124236" cy="9001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356457" y="1952836"/>
            <a:ext cx="2448272" cy="1116124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32110" y="2088840"/>
            <a:ext cx="266328" cy="1960240"/>
          </a:xfrm>
          <a:prstGeom prst="rect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31640" y="4897760"/>
            <a:ext cx="266328" cy="1960240"/>
          </a:xfrm>
          <a:prstGeom prst="rect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314265" y="4897760"/>
            <a:ext cx="266328" cy="1960240"/>
          </a:xfrm>
          <a:prstGeom prst="rect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773405" y="206642"/>
            <a:ext cx="1383738" cy="2664296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42324" y="3861048"/>
            <a:ext cx="1644960" cy="161216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624949" y="4049080"/>
            <a:ext cx="1644960" cy="161216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 descr="https://www.pinclipart.com/picdir/big/329-3292950_appealing-easter-bunny-rabbit-clip-art-png-image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6" t="6411" r="10019" b="6063"/>
          <a:stretch/>
        </p:blipFill>
        <p:spPr bwMode="auto">
          <a:xfrm>
            <a:off x="84142" y="5566679"/>
            <a:ext cx="1248411" cy="107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www.pinclipart.com/picdir/big/329-3292950_appealing-easter-bunny-rabbit-clip-art-png-imag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6" t="6411" r="10019" b="6063"/>
          <a:stretch/>
        </p:blipFill>
        <p:spPr bwMode="auto">
          <a:xfrm flipH="1">
            <a:off x="5839154" y="5661248"/>
            <a:ext cx="1289246" cy="107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images-wixmp-ed30a86b8c4ca887773594c2.wixmp.com/f/bd03df5a-fe87-4b14-8153-179bbde69c13/d89ugwl-363b2d25-78a6-4fc9-b15d-8fdc7cb0d21b.png/v1/fill/w_899,h_888,q_70,strp/doe__clipart_by_misterbug_d89ugwl-pre.jpg?token=eyJ0eXAiOiJKV1QiLCJhbGciOiJIUzI1NiJ9.eyJzdWIiOiJ1cm46YXBwOjdlMGQxODg5ODIyNjQzNzNhNWYwZDQxNWVhMGQyNmUwIiwiaXNzIjoidXJuOmFwcDo3ZTBkMTg4OTgyMjY0MzczYTVmMGQ0MTVlYTBkMjZlMCIsIm9iaiI6W1t7ImhlaWdodCI6Ijw9ODg5IiwicGF0aCI6IlwvZlwvYmQwM2RmNWEtZmU4Ny00YjE0LTgxNTMtMTc5YmJkZTY5YzEzXC9kODl1Z3dsLTM2M2IyZDI1LTc4YTYtNGZjOS1iMTVkLThmZGM3Y2IwZDIxYi5wbmciLCJ3aWR0aCI6Ijw9OTAwIn1dXSwiYXVkIjpbInVybjpzZXJ2aWNlOmltYWdlLm9wZXJhdGlvbnMiXX0.KQJMh_j6wepHXpr0-H1VPhZZgtcLjlLMhT841QDpdC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398" y="2176099"/>
            <a:ext cx="1807842" cy="178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 rot="1561989">
            <a:off x="2962778" y="5798910"/>
            <a:ext cx="1923667" cy="299682"/>
          </a:xfrm>
          <a:prstGeom prst="rect">
            <a:avLst/>
          </a:prstGeom>
          <a:solidFill>
            <a:srgbClr val="CC66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20277638">
            <a:off x="3195839" y="5914574"/>
            <a:ext cx="2162550" cy="267442"/>
          </a:xfrm>
          <a:prstGeom prst="rect">
            <a:avLst/>
          </a:prstGeom>
          <a:solidFill>
            <a:srgbClr val="CC66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 rot="194137">
            <a:off x="3084760" y="5987471"/>
            <a:ext cx="2147576" cy="274050"/>
          </a:xfrm>
          <a:prstGeom prst="rect">
            <a:avLst/>
          </a:prstGeom>
          <a:solidFill>
            <a:srgbClr val="CC66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документ 15"/>
          <p:cNvSpPr/>
          <p:nvPr/>
        </p:nvSpPr>
        <p:spPr>
          <a:xfrm rot="15219622">
            <a:off x="2966573" y="4776148"/>
            <a:ext cx="1858902" cy="327503"/>
          </a:xfrm>
          <a:prstGeom prst="flowChartDocumen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документ 22"/>
          <p:cNvSpPr/>
          <p:nvPr/>
        </p:nvSpPr>
        <p:spPr>
          <a:xfrm rot="17152083">
            <a:off x="3489950" y="4843558"/>
            <a:ext cx="1684318" cy="172641"/>
          </a:xfrm>
          <a:prstGeom prst="flowChartDocumen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документ 24"/>
          <p:cNvSpPr/>
          <p:nvPr/>
        </p:nvSpPr>
        <p:spPr>
          <a:xfrm rot="8489305">
            <a:off x="3862920" y="5105576"/>
            <a:ext cx="1945090" cy="178762"/>
          </a:xfrm>
          <a:prstGeom prst="flowChartDocumen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документ 25"/>
          <p:cNvSpPr/>
          <p:nvPr/>
        </p:nvSpPr>
        <p:spPr>
          <a:xfrm rot="5248081">
            <a:off x="3182493" y="4737480"/>
            <a:ext cx="1831718" cy="266823"/>
          </a:xfrm>
          <a:prstGeom prst="flowChartDocumen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документ 26"/>
          <p:cNvSpPr/>
          <p:nvPr/>
        </p:nvSpPr>
        <p:spPr>
          <a:xfrm rot="7253470">
            <a:off x="3706733" y="4978602"/>
            <a:ext cx="1798910" cy="207813"/>
          </a:xfrm>
          <a:prstGeom prst="flowChartDocumen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документ 27"/>
          <p:cNvSpPr/>
          <p:nvPr/>
        </p:nvSpPr>
        <p:spPr>
          <a:xfrm rot="3433597">
            <a:off x="2614940" y="4953261"/>
            <a:ext cx="2007805" cy="192222"/>
          </a:xfrm>
          <a:prstGeom prst="flowChartDocumen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9897096">
            <a:off x="3281609" y="5747473"/>
            <a:ext cx="1753878" cy="260813"/>
          </a:xfrm>
          <a:prstGeom prst="rect">
            <a:avLst/>
          </a:prstGeom>
          <a:solidFill>
            <a:srgbClr val="CC66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2395886">
            <a:off x="3038033" y="5642429"/>
            <a:ext cx="1998700" cy="332919"/>
          </a:xfrm>
          <a:prstGeom prst="rect">
            <a:avLst/>
          </a:prstGeom>
          <a:solidFill>
            <a:srgbClr val="CC66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5206531" y="29497"/>
            <a:ext cx="1944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solidFill>
                  <a:srgbClr val="FF0000"/>
                </a:solidFill>
              </a:rPr>
              <a:t>01</a:t>
            </a: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2052" name="Picture 4" descr="https://img2.freepng.es/20180207/wxq/kisspng-firefighter-cartoon-illustration-serious-firefighter-5a7b0d8a24e430.348114081518013834151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027" y="132474"/>
            <a:ext cx="1839262" cy="204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3187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</TotalTime>
  <Words>324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byte</dc:creator>
  <cp:lastModifiedBy>byte</cp:lastModifiedBy>
  <cp:revision>7</cp:revision>
  <dcterms:created xsi:type="dcterms:W3CDTF">2020-04-20T14:46:27Z</dcterms:created>
  <dcterms:modified xsi:type="dcterms:W3CDTF">2020-04-20T15:47:23Z</dcterms:modified>
</cp:coreProperties>
</file>