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9C7CA-EE88-476E-B7E2-6C29A32C8C0D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6A90E-A7B2-4EAF-A27C-5AB2BAF09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EBA7-D57C-409B-B9DC-16FA6B9981D7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FBF7C-0DE9-4981-A811-3C00046A9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51176-15C9-4AD1-8FEF-4B332FBA4127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19FD-87C9-4E74-9EEC-575B15308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BA85F-276B-4A8F-9EB7-66AAA1FCB980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A296A-E868-40DD-899C-D02A4E025A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E23BA-6535-49D2-B073-0F3785F29718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88AB3-D9C1-42E0-8784-663234A66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F6D28-4006-4871-9727-D090D1BA5CE7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272A3-46D6-4FE3-9135-97BEA5E1E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73EFF-497F-4911-A9DE-007FF55AE448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3BB38-3F75-4169-B6CF-5B9300B85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ABD1D-CE3B-4759-B08D-C69E5363CFCE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7B5BB-5D28-4833-93BA-019B6231FC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D4DB6-4F96-45E3-A90C-B08C3CFB5642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F0ACB-D892-4B97-A377-03CF06223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50D9D-8CE0-4FB5-AFB8-CE8EED4785B9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166FE-5C56-45D0-A616-CC14F6B9D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28363-EE33-4D03-8F47-353CE5512235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D6F5E-7667-4CA6-872C-F89359B2B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B3F524-04EB-4138-A953-B2AD6C2543B6}" type="datetimeFigureOut">
              <a:rPr lang="ru-RU"/>
              <a:pPr>
                <a:defRPr/>
              </a:pPr>
              <a:t>13.12.2022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8AF6A8-6379-4AB9-AF42-155163EBC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19" r:id="rId4"/>
    <p:sldLayoutId id="2147483723" r:id="rId5"/>
    <p:sldLayoutId id="2147483718" r:id="rId6"/>
    <p:sldLayoutId id="2147483724" r:id="rId7"/>
    <p:sldLayoutId id="2147483725" r:id="rId8"/>
    <p:sldLayoutId id="2147483726" r:id="rId9"/>
    <p:sldLayoutId id="2147483717" r:id="rId10"/>
    <p:sldLayoutId id="214748372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an-101021-000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775000" y="1144842"/>
            <a:ext cx="4371029" cy="52757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43042" y="214290"/>
            <a:ext cx="565695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«Я и мои права»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00250" y="1857375"/>
            <a:ext cx="4929188" cy="406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357290" y="142852"/>
            <a:ext cx="6570453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Здоровье – главная ценность человека.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У каждого ребенка есть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здоровье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медицинское обслуживание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156" y="6215082"/>
            <a:ext cx="902984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картинку. Кто на ней изображен? Где работает медсестра?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00188" y="1143000"/>
            <a:ext cx="6357937" cy="528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2844" y="214290"/>
            <a:ext cx="885902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картинку. Какую медицинскую помощь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оказывает доктор Айболит героям одноименной сказки?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285984" y="857232"/>
            <a:ext cx="4214842" cy="5460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2976" y="214290"/>
            <a:ext cx="665477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образование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857892"/>
            <a:ext cx="783111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картинку к сказке. Вспомни, как она называется.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Что сделал папа Карло,  чтобы купить Буратино азбуку?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571472" y="1357298"/>
            <a:ext cx="5152005" cy="2484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Scan-101021-0015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714744" y="4214818"/>
            <a:ext cx="5103996" cy="237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785786" y="214290"/>
            <a:ext cx="853503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отдых и досуг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652647" y="392714"/>
            <a:ext cx="5858214" cy="58578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57224" y="428604"/>
            <a:ext cx="755405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защиту от похищения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42910" y="1214422"/>
            <a:ext cx="4143404" cy="4643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0"/>
            <a:ext cx="8434938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культурную и национальную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самобытность,  родной язык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903893"/>
            <a:ext cx="82153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картинки. И покажи, какой народ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в каком доме живет?</a:t>
            </a:r>
            <a:endParaRPr lang="ru-RU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4942" y="2428868"/>
            <a:ext cx="306391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n-lt"/>
                <a:cs typeface="+mn-cs"/>
              </a:rPr>
              <a:t>В избе – русские,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n-lt"/>
                <a:cs typeface="+mn-cs"/>
              </a:rPr>
              <a:t>в чуме – чукчи,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n-lt"/>
                <a:cs typeface="+mn-cs"/>
              </a:rPr>
              <a:t>в юрте – калмыки,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+mn-lt"/>
                <a:cs typeface="+mn-cs"/>
              </a:rPr>
              <a:t>в сакле – осетины.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43500" y="1214438"/>
            <a:ext cx="2730500" cy="3348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Scan-101021-0018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44458" y="1349366"/>
            <a:ext cx="3344526" cy="345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285720" y="285728"/>
            <a:ext cx="718953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гражданство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9700" name="Рисунок 4" descr="Scan-101021-001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357188"/>
            <a:ext cx="64293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36782" y="4276738"/>
            <a:ext cx="6803015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С самого рождения ребенок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является гражданином государства,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 котором живет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0" y="573405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/>
              <a:t>Назови как называется страна, </a:t>
            </a:r>
          </a:p>
          <a:p>
            <a:pPr algn="ctr"/>
            <a:r>
              <a:rPr lang="ru-RU" sz="2800" b="1"/>
              <a:t>в которой мы живем?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28813" y="1285875"/>
            <a:ext cx="5072062" cy="46418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3583" y="142852"/>
            <a:ext cx="878041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Как называется документ, в котором закреплены права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ребенка в нашей стране?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7877" y="6172218"/>
            <a:ext cx="7245671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Конвенция о правах ребенка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3108" y="1285860"/>
            <a:ext cx="4286407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714480" y="357166"/>
            <a:ext cx="571554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жизнь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582" y="5643578"/>
            <a:ext cx="8832419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Никто и никогда не может лишить ребенка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ЖИЗНИ</a:t>
            </a:r>
            <a:endParaRPr lang="ru-RU" sz="3200" b="1" dirty="0">
              <a:ln w="50800"/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00313" y="4143375"/>
            <a:ext cx="2357437" cy="2357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Scan-101021-000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375" y="1500188"/>
            <a:ext cx="2214563" cy="228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Scan-101021-000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14313" y="4071938"/>
            <a:ext cx="2071687" cy="2500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0"/>
            <a:ext cx="7839005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Какие правила поведения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нарушают дети?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9561" y="1428736"/>
            <a:ext cx="4864665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«Зажигалка – не игрушка!» 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Помнит каждый дошколенок.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Что огонь вам - не подружка,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Дети знать должны с пеленок!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С феном шутки очень плохи!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Объясните это крохе.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Ну а если у воды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    Тут не избежать беды!»</a:t>
            </a: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Scan-101021-000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428750"/>
            <a:ext cx="5405437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28662" y="357166"/>
            <a:ext cx="740016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Вспомни, как называется сказка?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Подумай, право каких героев на жизнь было нарушено?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Кто пытался нарушить это право?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500702"/>
            <a:ext cx="871540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Ты, конечно же, помнишь, что это русская народная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сказка «Волк и семеро козлят».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 ней волк пытался нарушить право козлят на жизнь.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10491" y="1758537"/>
            <a:ext cx="3919806" cy="39201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Прямоугольник 2"/>
          <p:cNvSpPr/>
          <p:nvPr/>
        </p:nvSpPr>
        <p:spPr>
          <a:xfrm>
            <a:off x="857224" y="142852"/>
            <a:ext cx="6984605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Каждый ребенок имеет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имя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779838" y="2420938"/>
            <a:ext cx="51514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Имена у детей бывают разными.</a:t>
            </a:r>
          </a:p>
          <a:p>
            <a:r>
              <a:rPr lang="ru-RU" sz="2400"/>
              <a:t>Твоё имя записано в документе – </a:t>
            </a:r>
          </a:p>
          <a:p>
            <a:r>
              <a:rPr lang="ru-RU" sz="2400" b="1"/>
              <a:t>СВИДЕТЕЛЬСТВО О РОЖДЕНИИ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can-101021-000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922204" y="810398"/>
            <a:ext cx="5424361" cy="524304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57158" y="285728"/>
            <a:ext cx="6547883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Каждый ребенок имеет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знать своих родителей,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право на их заботу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908175" y="5876925"/>
            <a:ext cx="5549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/>
              <a:t>Назови ФИО своих родителей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09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345505" y="886951"/>
            <a:ext cx="6519846" cy="4781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428596" y="214290"/>
            <a:ext cx="8426409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Каждый ребенок имеет право на жилье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 его неприкосновенность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3564" y="5648339"/>
            <a:ext cx="762452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картинку.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 Найди дом каждого сказочного героя.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Как ты догадался кому какой дом принадлежит?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an-101021-0010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1418274" y="2007207"/>
            <a:ext cx="6708360" cy="4472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336653" y="307953"/>
            <a:ext cx="6565580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Рассмотри картинки к сказкам.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Вспомни их названия, как зовут героев,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право которых на жилье было нарушено.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Кто нарушил это право?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147</TotalTime>
  <Words>25</Words>
  <PresentationFormat>Экран (4:3)</PresentationFormat>
  <Paragraphs>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Franklin Gothic Book</vt:lpstr>
      <vt:lpstr>Arial</vt:lpstr>
      <vt:lpstr>Franklin Gothic Medium</vt:lpstr>
      <vt:lpstr>Wingdings 2</vt:lpstr>
      <vt:lpstr>Calibri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Светлана</cp:lastModifiedBy>
  <cp:revision>21</cp:revision>
  <dcterms:modified xsi:type="dcterms:W3CDTF">2022-12-13T04:32:17Z</dcterms:modified>
</cp:coreProperties>
</file>