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C7CA-EE88-476E-B7E2-6C29A32C8C0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6A90E-A7B2-4EAF-A27C-5AB2BAF09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EBA7-D57C-409B-B9DC-16FA6B9981D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BF7C-0DE9-4981-A811-3C00046A9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1176-15C9-4AD1-8FEF-4B332FBA412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19FD-87C9-4E74-9EEC-575B15308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A85F-276B-4A8F-9EB7-66AAA1FCB980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296A-E868-40DD-899C-D02A4E025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E23BA-6535-49D2-B073-0F3785F2971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8AB3-D9C1-42E0-8784-663234A66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F6D28-4006-4871-9727-D090D1BA5CE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72A3-46D6-4FE3-9135-97BEA5E1E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3EFF-497F-4911-A9DE-007FF55AE44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BB38-3F75-4169-B6CF-5B9300B85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BD1D-CE3B-4759-B08D-C69E5363CFC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7B5BB-5D28-4833-93BA-019B6231F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4DB6-4F96-45E3-A90C-B08C3CFB564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0ACB-D892-4B97-A377-03CF06223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0D9D-8CE0-4FB5-AFB8-CE8EED4785B9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66FE-5C56-45D0-A616-CC14F6B9D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28363-EE33-4D03-8F47-353CE551223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6F5E-7667-4CA6-872C-F89359B2B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B3F524-04EB-4138-A953-B2AD6C2543B6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AF6A8-6379-4AB9-AF42-155163EBC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23" r:id="rId5"/>
    <p:sldLayoutId id="2147483718" r:id="rId6"/>
    <p:sldLayoutId id="2147483724" r:id="rId7"/>
    <p:sldLayoutId id="2147483725" r:id="rId8"/>
    <p:sldLayoutId id="2147483726" r:id="rId9"/>
    <p:sldLayoutId id="2147483717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an-101021-00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75000" y="1144842"/>
            <a:ext cx="4371029" cy="52757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43042" y="214290"/>
            <a:ext cx="565695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«Я и мои права»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0250" y="1857375"/>
            <a:ext cx="4929188" cy="40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7290" y="142852"/>
            <a:ext cx="657045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Здоровье – главная ценность человека.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 каждого ребенка есть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право на здоровье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медицинское обслуживание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156" y="6215082"/>
            <a:ext cx="90298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Рассмотри картинку. Кто на ней изображен? Где работает медсестра?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0188" y="1143000"/>
            <a:ext cx="6357937" cy="528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85902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Рассмотри картинку. Какую медицинскую помощь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оказывает доктор Айболит героям одноименной сказки?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5984" y="857232"/>
            <a:ext cx="4214842" cy="546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665477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Право на образование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857892"/>
            <a:ext cx="783111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Рассмотри картинку к сказке. Вспомни, как она называется.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Что сделал папа Карло,  чтобы купить Буратино азбуку?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71472" y="1357298"/>
            <a:ext cx="5152005" cy="248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Scan-101021-00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14744" y="4214818"/>
            <a:ext cx="5103996" cy="237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85350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Право на отдых и досуг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52647" y="392714"/>
            <a:ext cx="5858214" cy="5857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755405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Право на защиту от похищения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214422"/>
            <a:ext cx="4143404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8434938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Право на культурную и национальную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самобытность,  родной язык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903893"/>
            <a:ext cx="821533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Рассмотри картинки. И покажи, какой народ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в каком доме живет?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2428868"/>
            <a:ext cx="306391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+mn-cs"/>
              </a:rPr>
              <a:t>В избе – русские,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+mn-cs"/>
              </a:rPr>
              <a:t>в чуме – чукчи,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+mn-cs"/>
              </a:rPr>
              <a:t>в юрте – калмыки,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  <a:cs typeface="+mn-cs"/>
              </a:rPr>
              <a:t>в сакле – осетины.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0" y="1214438"/>
            <a:ext cx="2730500" cy="3348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Scan-101021-001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4458" y="1349366"/>
            <a:ext cx="3344526" cy="3456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718953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Право на гражданство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9700" name="Рисунок 4" descr="Scan-101021-00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5718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336782" y="4276738"/>
            <a:ext cx="6803015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 самого рождения ребенок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является гражданином государства,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котором живет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57340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/>
              <a:t>Назови как называется страна, </a:t>
            </a:r>
          </a:p>
          <a:p>
            <a:pPr algn="ctr"/>
            <a:r>
              <a:rPr lang="ru-RU" sz="2800" b="1"/>
              <a:t>в которой мы живем?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8813" y="1285875"/>
            <a:ext cx="5072062" cy="46418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3" y="142852"/>
            <a:ext cx="878041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Как называется документ, в котором закреплены права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ребенка в нашей стране?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7877" y="6172218"/>
            <a:ext cx="724567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Конвенция о правах ребенка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3108" y="1285860"/>
            <a:ext cx="4286407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14480" y="357166"/>
            <a:ext cx="57155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Право на жизнь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582" y="5643578"/>
            <a:ext cx="8832419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Никто и никогда не может лишить ребенка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ЖИЗНИ</a:t>
            </a:r>
            <a:endParaRPr lang="ru-RU" sz="3200" b="1" dirty="0">
              <a:ln w="50800"/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0313" y="4143375"/>
            <a:ext cx="2357437" cy="2357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Scan-101021-00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75" y="1500188"/>
            <a:ext cx="2214563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Scan-101021-00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313" y="4071938"/>
            <a:ext cx="2071687" cy="2500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7839005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Какие правила поведения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нарушают дети?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9561" y="1428736"/>
            <a:ext cx="4864665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«Зажигалка – не игрушка!»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Помнит каждый дошколенок.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Что огонь вам - не подружка,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Дети знать должны с пеленок!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 феном шутки очень плохи!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Объясните это крохе.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Ну а если у воды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 Тут не избежать беды!»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Scan-101021-0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428750"/>
            <a:ext cx="54054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40016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Вспомни, как называется сказка?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Подумай, право каких героев на жизнь было нарушено?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Кто пытался нарушить это право?</a:t>
            </a:r>
            <a:endParaRPr lang="ru-RU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87154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Ты, конечно же, помнишь, что это русская народная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сказка «Волк и семеро козлят».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 ней волк пытался нарушить право козлят на жизнь.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0491" y="1758537"/>
            <a:ext cx="3919806" cy="39201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142852"/>
            <a:ext cx="698460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Каждый ребенок имеет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право на имя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779838" y="2420938"/>
            <a:ext cx="51514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Имена у детей бывают разными.</a:t>
            </a:r>
          </a:p>
          <a:p>
            <a:r>
              <a:rPr lang="ru-RU" sz="2400"/>
              <a:t>Твоё имя записано в документе – </a:t>
            </a:r>
          </a:p>
          <a:p>
            <a:r>
              <a:rPr lang="ru-RU" sz="2400" b="1"/>
              <a:t>СВИДЕТЕЛЬСТВО О РОЖДЕНИИ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can-101021-000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22204" y="810398"/>
            <a:ext cx="5424361" cy="52430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85728"/>
            <a:ext cx="654788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Каждый ребенок имеет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право знать своих родителей,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право на их заботу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908175" y="5876925"/>
            <a:ext cx="5549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/>
              <a:t>Назови ФИО своих родителей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45505" y="886951"/>
            <a:ext cx="6519846" cy="4781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426409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Каждый ребенок имеет право на жилье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и его неприкосновенность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3564" y="5648339"/>
            <a:ext cx="762452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Рассмотри картинку.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Найди дом каждого сказочного героя.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Как ты догадался кому какой дом принадлежит?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-101021-001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18274" y="2007207"/>
            <a:ext cx="6708360" cy="4472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36653" y="307953"/>
            <a:ext cx="656558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Рассмотри картинки к сказкам.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Вспомни их названия, как зовут героев,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право которых на жилье было нарушено.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Кто нарушил это право?</a:t>
            </a:r>
            <a:endParaRPr lang="ru-RU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25</Words>
  <PresentationFormat>Экран (4:3)</PresentationFormat>
  <Paragraphs>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Светлана</cp:lastModifiedBy>
  <cp:revision>21</cp:revision>
  <dcterms:modified xsi:type="dcterms:W3CDTF">2022-12-13T04:32:17Z</dcterms:modified>
</cp:coreProperties>
</file>