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8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2347-DD43-42ED-9C98-B87488321A21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D531-A439-46FF-9424-F80EBFC14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228" y="357166"/>
            <a:ext cx="88334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</a:t>
            </a:r>
            <a:endParaRPr lang="ru-RU" sz="4800" b="1" dirty="0">
              <a:ln w="1905">
                <a:solidFill>
                  <a:srgbClr val="C0000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www.playcast.ru/uploads/2016/04/18/18318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26903"/>
            <a:ext cx="7715304" cy="323085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Подготовила  </a:t>
            </a:r>
            <a:r>
              <a:rPr lang="ru-RU" sz="3200" dirty="0" smtClean="0">
                <a:solidFill>
                  <a:srgbClr val="FF0000"/>
                </a:solidFill>
              </a:rPr>
              <a:t>воспитатель  1 категории </a:t>
            </a:r>
            <a:r>
              <a:rPr lang="ru-RU" sz="3200" dirty="0" smtClean="0">
                <a:solidFill>
                  <a:srgbClr val="FF0000"/>
                </a:solidFill>
              </a:rPr>
              <a:t>     Марченко </a:t>
            </a:r>
            <a:r>
              <a:rPr lang="ru-RU" sz="3200" dirty="0" smtClean="0">
                <a:solidFill>
                  <a:srgbClr val="FF0000"/>
                </a:solidFill>
              </a:rPr>
              <a:t>Надежда Николаевна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МБДОУ «Детский сад № 16 г.Выборга»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6/12576/736/img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6/12576/736/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8680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.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http://uslide.ru/images/6/12576/960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14393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3060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5000628" y="3890806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Ходит с края да на край</a:t>
            </a:r>
            <a:br>
              <a:rPr lang="ru-RU" sz="2400" dirty="0" smtClean="0"/>
            </a:br>
            <a:r>
              <a:rPr lang="ru-RU" sz="2400" dirty="0" smtClean="0"/>
              <a:t>Режет черный каравай</a:t>
            </a:r>
            <a:br>
              <a:rPr lang="ru-RU" sz="2400" dirty="0" smtClean="0"/>
            </a:br>
            <a:r>
              <a:rPr lang="ru-RU" sz="2400" dirty="0" smtClean="0"/>
              <a:t>Сзади ходит другой</a:t>
            </a:r>
            <a:br>
              <a:rPr lang="ru-RU" sz="2400" dirty="0" smtClean="0"/>
            </a:br>
            <a:r>
              <a:rPr lang="ru-RU" sz="2400" dirty="0" smtClean="0"/>
              <a:t>Сыплет солью золотой</a:t>
            </a:r>
            <a:r>
              <a:rPr lang="ru-RU" sz="2400" i="1" dirty="0" smtClean="0"/>
              <a:t>. (Трактор, сеялка, зерно)</a:t>
            </a:r>
            <a:endParaRPr lang="ru-RU" sz="2400" dirty="0"/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ds03.infourok.ru/uploads/ex/0260/00019c87-c3080dc0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14393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садах и скверах деревья и кустарники опрыскивают ядовитыми веществами, которые убивают насекомых-вредителей и белят деревья  известью.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://vecherniy.kharkov.ua/userfiles/image/2016/03/12/aaa0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571744"/>
            <a:ext cx="51435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0b0ca84a27b2f013eab709ec008f881c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57167"/>
            <a:ext cx="4357717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ulyanovskcity.ru/images/news/154724_040611_37_1209938899_dscf39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428867"/>
            <a:ext cx="3357585" cy="404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Люди  высаживают новые деревья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://gov.cap.ru/UserFiles/photo/20130501_Albom5140/izobrazhenie_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39"/>
            <a:ext cx="4643470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logopedkniga.ru/modules/InternetShop/management/storage/images/products/images/624/vesna_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66"/>
            <a:ext cx="39290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 на огородах  готовятся   к  </a:t>
            </a:r>
            <a:r>
              <a:rPr lang="ru-RU" sz="2800" dirty="0" err="1" smtClean="0">
                <a:solidFill>
                  <a:srgbClr val="FF0000"/>
                </a:solidFill>
              </a:rPr>
              <a:t>будующему</a:t>
            </a:r>
            <a:r>
              <a:rPr lang="ru-RU" sz="2800" dirty="0" smtClean="0">
                <a:solidFill>
                  <a:srgbClr val="FF0000"/>
                </a:solidFill>
              </a:rPr>
              <a:t>  урожаю: высаживают семена овощей, поливают   и  укрывают   грядки   плёнкой.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Рисунок 14" descr="https://im3-tub-ru.yandex.net/i?id=5d96b6b84e8a77308e1ab25796f122b0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7"/>
            <a:ext cx="428628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bigslide.ru/images/21/20717/831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1536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</a:t>
            </a:r>
            <a:r>
              <a:rPr lang="ru-RU" sz="4800" dirty="0" smtClean="0">
                <a:solidFill>
                  <a:srgbClr val="FF0000"/>
                </a:solidFill>
              </a:rPr>
              <a:t>ПОСЛОВИЦЫ  О  ТРУДЕ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“</a:t>
            </a:r>
            <a:r>
              <a:rPr lang="ru-RU" sz="2200" dirty="0" smtClean="0">
                <a:solidFill>
                  <a:srgbClr val="002060"/>
                </a:solidFill>
              </a:rPr>
              <a:t>Без труда не вытащишь и рыбку из пруда”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“Что посеешь, то и пожнешь”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“Труд земледельца велик и почетен”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“Весенний день – год кормит</a:t>
            </a:r>
            <a:r>
              <a:rPr lang="ru-RU" sz="2200" dirty="0" smtClean="0">
                <a:solidFill>
                  <a:srgbClr val="002060"/>
                </a:solidFill>
              </a:rPr>
              <a:t>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“Труд, труд и еще раз труд – вот где огромное богатство”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“Только труд кормит человека”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“Без труда нет и покоя”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“Без труда нет жизни на земле”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“Кто любит трудиться, тому на месте не сидится”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“Землю красит солнце, а человека – труд”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“Птицу узнают в полете, человека – в работе”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“Кто любит трудиться, тому на месте не сидится”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“Землю красит солнце, а человека – труд”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“Птицу узнают в полете, человека – в работе”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</TotalTime>
  <Words>194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Подготовила  воспитатель  1 категории      Марченко Надежда Николаевна МБДОУ «Детский сад № 16 г.Выборга»</vt:lpstr>
      <vt:lpstr>Слайд 2</vt:lpstr>
      <vt:lpstr>Слайд 3</vt:lpstr>
      <vt:lpstr>Слайд 4</vt:lpstr>
      <vt:lpstr>Слайд 5</vt:lpstr>
      <vt:lpstr>Люди  высаживают новые деревья</vt:lpstr>
      <vt:lpstr>И на огородах  готовятся   к  будующему  урожаю: высаживают семена овощей, поливают   и  укрывают   грядки   плёнкой.</vt:lpstr>
      <vt:lpstr>Слайд 8</vt:lpstr>
      <vt:lpstr>     ПОСЛОВИЦЫ  О  ТРУДЕ</vt:lpstr>
      <vt:lpstr>Слайд 10</vt:lpstr>
      <vt:lpstr>Слайд 11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Владимир</cp:lastModifiedBy>
  <cp:revision>21</cp:revision>
  <dcterms:created xsi:type="dcterms:W3CDTF">2012-02-29T09:05:44Z</dcterms:created>
  <dcterms:modified xsi:type="dcterms:W3CDTF">2017-03-11T14:26:18Z</dcterms:modified>
</cp:coreProperties>
</file>