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FB66-A3A3-44DD-8AE5-FA1C092AB0A7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3C23B-9B1D-4567-9C2E-C632C3328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Еще нам нужен </a:t>
            </a:r>
            <a:r>
              <a:rPr lang="ru-RU" b="1" dirty="0" smtClean="0"/>
              <a:t>Витамин С</a:t>
            </a:r>
            <a:endParaRPr lang="ru-RU" b="0" dirty="0" smtClean="0"/>
          </a:p>
          <a:p>
            <a:pPr algn="just"/>
            <a:r>
              <a:rPr lang="ru-RU" b="0" dirty="0" smtClean="0"/>
              <a:t>Земляничку ты сорвешь – </a:t>
            </a:r>
          </a:p>
          <a:p>
            <a:pPr algn="just"/>
            <a:r>
              <a:rPr lang="ru-RU" b="0" dirty="0" smtClean="0"/>
              <a:t>В ягодке меня найдешь.</a:t>
            </a:r>
          </a:p>
          <a:p>
            <a:pPr algn="just"/>
            <a:r>
              <a:rPr lang="ru-RU" b="0" dirty="0" smtClean="0"/>
              <a:t>Я в смородине, в капусте,</a:t>
            </a:r>
          </a:p>
          <a:p>
            <a:pPr algn="just"/>
            <a:r>
              <a:rPr lang="ru-RU" b="0" dirty="0" smtClean="0"/>
              <a:t>В яблоке живу и в луке,</a:t>
            </a:r>
          </a:p>
          <a:p>
            <a:pPr algn="just"/>
            <a:r>
              <a:rPr lang="ru-RU" b="0" dirty="0" smtClean="0"/>
              <a:t>Я в фасоли и картошке,</a:t>
            </a:r>
          </a:p>
          <a:p>
            <a:pPr algn="just"/>
            <a:r>
              <a:rPr lang="ru-RU" b="0" dirty="0" smtClean="0"/>
              <a:t>В помидоре и горошке!</a:t>
            </a:r>
          </a:p>
          <a:p>
            <a:pPr algn="just"/>
            <a:r>
              <a:rPr lang="ru-RU" b="0" dirty="0" smtClean="0"/>
              <a:t>От простуды и ангины</a:t>
            </a:r>
          </a:p>
          <a:p>
            <a:pPr algn="just"/>
            <a:r>
              <a:rPr lang="ru-RU" b="0" dirty="0" smtClean="0"/>
              <a:t>Помогают апельсины.</a:t>
            </a:r>
          </a:p>
          <a:p>
            <a:pPr algn="just"/>
            <a:r>
              <a:rPr lang="ru-RU" b="0" dirty="0" smtClean="0"/>
              <a:t>Ну а лучше съесть лимон,</a:t>
            </a:r>
          </a:p>
          <a:p>
            <a:pPr algn="just"/>
            <a:r>
              <a:rPr lang="ru-RU" b="0" dirty="0" smtClean="0"/>
              <a:t>Хоть и очень кислый он.</a:t>
            </a:r>
          </a:p>
          <a:p>
            <a:pPr algn="just"/>
            <a:r>
              <a:rPr lang="ru-RU" b="1" dirty="0" smtClean="0"/>
              <a:t>Витамин С </a:t>
            </a:r>
            <a:r>
              <a:rPr lang="ru-RU" b="0" dirty="0" smtClean="0"/>
              <a:t>– он помогает бороться с простудными заболеваниями, укрепляет кровеносные сосуды. Живет он в лимоне, апельсине, луке, в черной смородине, яблоке,</a:t>
            </a:r>
            <a:r>
              <a:rPr lang="ru-RU" b="0" baseline="0" dirty="0" smtClean="0"/>
              <a:t> сливе, ягодах шиповника.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</a:t>
            </a:r>
            <a:r>
              <a:rPr lang="en-US" b="1" dirty="0" smtClean="0"/>
              <a:t>D</a:t>
            </a:r>
            <a:endParaRPr lang="ru-RU" b="0" dirty="0" smtClean="0"/>
          </a:p>
          <a:p>
            <a:pPr algn="just"/>
            <a:r>
              <a:rPr lang="ru-RU" b="0" dirty="0" smtClean="0"/>
              <a:t>Я – полезный витамин.</a:t>
            </a:r>
          </a:p>
          <a:p>
            <a:pPr algn="just"/>
            <a:r>
              <a:rPr lang="ru-RU" b="0" dirty="0" smtClean="0"/>
              <a:t>Вам, друзья, необходим!</a:t>
            </a:r>
          </a:p>
          <a:p>
            <a:pPr algn="just"/>
            <a:r>
              <a:rPr lang="ru-RU" b="0" dirty="0" smtClean="0"/>
              <a:t>Кто морскую рыбу ест,</a:t>
            </a:r>
          </a:p>
          <a:p>
            <a:pPr algn="just"/>
            <a:r>
              <a:rPr lang="ru-RU" b="0" dirty="0" smtClean="0"/>
              <a:t>Тот силен как Геркулес!</a:t>
            </a:r>
          </a:p>
          <a:p>
            <a:pPr algn="just"/>
            <a:r>
              <a:rPr lang="ru-RU" b="0" dirty="0" smtClean="0"/>
              <a:t>Если рыбий жир полюбишь,</a:t>
            </a:r>
          </a:p>
          <a:p>
            <a:pPr algn="just"/>
            <a:r>
              <a:rPr lang="ru-RU" b="0" dirty="0" smtClean="0"/>
              <a:t>Силачом тогда ты будешь!</a:t>
            </a:r>
          </a:p>
          <a:p>
            <a:pPr algn="just"/>
            <a:r>
              <a:rPr lang="ru-RU" b="0" dirty="0" smtClean="0"/>
              <a:t>Есть</a:t>
            </a:r>
            <a:r>
              <a:rPr lang="ru-RU" b="0" baseline="0" dirty="0" smtClean="0"/>
              <a:t> в икре я в яйце,</a:t>
            </a:r>
          </a:p>
          <a:p>
            <a:pPr algn="just"/>
            <a:r>
              <a:rPr lang="ru-RU" b="0" baseline="0" dirty="0" smtClean="0"/>
              <a:t>В масле, в сыре, в молоке.</a:t>
            </a:r>
            <a:endParaRPr lang="en-US" b="1" dirty="0" smtClean="0"/>
          </a:p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0" dirty="0" smtClean="0"/>
              <a:t>– он необходим нашим костям, чтобы они были крепкими. Их можно найти в желтке яйца, рыбьем жире, икре, в морской рыбе, печени, грибах, масле, сметане.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Мясо, рыба, крупы, фрукты –</a:t>
            </a:r>
          </a:p>
          <a:p>
            <a:r>
              <a:rPr lang="ru-RU" baseline="0" dirty="0" smtClean="0"/>
              <a:t>    Вместе все они – </a:t>
            </a:r>
            <a:r>
              <a:rPr lang="ru-RU" b="1" baseline="0" dirty="0" smtClean="0"/>
              <a:t>(продукты)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Правильное сбалансированное питание залог нашего крепкого здоровья, чтобы человек мог жить, учиться и работать, а организм расти и развиваться. Помните, что каждый человек должен заботиться о своем здоровье. Ведь никто не позаботиться о нас лучше. Чем мы сами.</a:t>
            </a:r>
          </a:p>
          <a:p>
            <a:r>
              <a:rPr lang="ru-RU" b="1" smtClean="0"/>
              <a:t>Будьте здоровы!</a:t>
            </a:r>
            <a:endParaRPr lang="ru-RU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Пища</a:t>
            </a:r>
            <a:r>
              <a:rPr lang="ru-RU" baseline="0" dirty="0" smtClean="0"/>
              <a:t> является основным источником энергии и «строительным материалом» для новых клеток организма. Кроме того, вкусная еда – это большое удовольствие для человека.</a:t>
            </a:r>
          </a:p>
          <a:p>
            <a:pPr algn="just"/>
            <a:r>
              <a:rPr lang="ru-RU" b="1" baseline="0" dirty="0" smtClean="0"/>
              <a:t>Как мы должны питаться, чтобы быть здоровыми? </a:t>
            </a:r>
            <a:r>
              <a:rPr lang="ru-RU" b="0" baseline="0" dirty="0" smtClean="0"/>
              <a:t>(Ответы детей)</a:t>
            </a:r>
            <a:endParaRPr lang="ru-RU" b="1" baseline="0" dirty="0" smtClean="0"/>
          </a:p>
          <a:p>
            <a:pPr algn="just"/>
            <a:r>
              <a:rPr lang="ru-RU" baseline="0" dirty="0" smtClean="0"/>
              <a:t>Есть три основных требования к питанию: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Количество пищи должно соответствовать возрасту и затратам энергии. То есть, человек должен получать с едой столько энергии, сколько может потратить, не больше и не меньше.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2. Нужно соблюдать режим питания. Здоровому человеку лучше питаться 3-4 раза</a:t>
            </a:r>
            <a:r>
              <a:rPr lang="ru-RU" baseline="0" dirty="0" smtClean="0"/>
              <a:t> в сутки. При трехразовом питании самым сытным должен быть обед, а самым легким – ужин. Нельзя торопиться, есть, обжигаясь горячей пищей, глотать большие куски пищи, не пережевывая.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3. Пища должна быть разнообразной и полноценной,</a:t>
            </a:r>
            <a:r>
              <a:rPr lang="ru-RU" baseline="0" dirty="0" smtClean="0"/>
              <a:t> то есть, содержаться в нужном количестве все основные питательные вещества и витамины. На картинке изображено примерное соотношение разных видов продуктов для здорового рациона.</a:t>
            </a:r>
          </a:p>
          <a:p>
            <a:pPr algn="just"/>
            <a:r>
              <a:rPr lang="ru-RU" baseline="0" dirty="0" smtClean="0"/>
              <a:t>В основании пирамиды – </a:t>
            </a:r>
            <a:r>
              <a:rPr lang="ru-RU" b="1" baseline="0" dirty="0" smtClean="0"/>
              <a:t>Хлеб, зерновые и макаронные изделия</a:t>
            </a:r>
            <a:r>
              <a:rPr lang="ru-RU" b="0" baseline="0" dirty="0" smtClean="0"/>
              <a:t>.</a:t>
            </a:r>
          </a:p>
          <a:p>
            <a:pPr algn="just"/>
            <a:r>
              <a:rPr lang="ru-RU" b="0" baseline="0" dirty="0" smtClean="0"/>
              <a:t>Хлеб и зерна всегда были одним из основных продуктов питания человека. Предпочтение отдается сортам хлеба из муки грубого помола (ржаной хлеб, хлеб с отрубями).В них много растительного белка, витаминов и клетчатки. В дневном рационе и взрослого, и ребенка хотя бы один раз в день должна быть каша: овсяная, гречневая, рисовая, пшенная. Все эти продукты содержат полезные витамины и микроэлементы, которые просто необходимы для нашего кишечника.</a:t>
            </a:r>
          </a:p>
          <a:p>
            <a:pPr algn="just"/>
            <a:r>
              <a:rPr lang="ru-RU" b="0" baseline="0" dirty="0" smtClean="0"/>
              <a:t>Вторая ступень пирамиды – это фрукты и овощи.</a:t>
            </a:r>
          </a:p>
          <a:p>
            <a:pPr algn="just"/>
            <a:r>
              <a:rPr lang="ru-RU" b="0" baseline="0" dirty="0" smtClean="0"/>
              <a:t>Ягоды, фрукты и овощи – настоящий кладезь витаминов. В среднем, взрослый человек за год должен съедать 180кг овощей и фруктов, тогда весенние авитаминозы ему не страшны. </a:t>
            </a:r>
          </a:p>
          <a:p>
            <a:pPr algn="just"/>
            <a:r>
              <a:rPr lang="ru-RU" b="1" dirty="0" smtClean="0"/>
              <a:t>Авитаминоз </a:t>
            </a:r>
            <a:r>
              <a:rPr lang="ru-RU" b="0" dirty="0" smtClean="0"/>
              <a:t>–</a:t>
            </a:r>
            <a:r>
              <a:rPr lang="ru-RU" b="0" baseline="0" dirty="0" smtClean="0"/>
              <a:t> это нехватка витаминов в организме.</a:t>
            </a:r>
          </a:p>
          <a:p>
            <a:pPr algn="just"/>
            <a:r>
              <a:rPr lang="ru-RU" b="0" baseline="0" dirty="0" smtClean="0"/>
              <a:t>В третьей ступени пирамиды – мясо, рыба, птица и молочные продукты.</a:t>
            </a:r>
          </a:p>
          <a:p>
            <a:pPr algn="just"/>
            <a:r>
              <a:rPr lang="ru-RU" b="0" baseline="0" dirty="0" smtClean="0"/>
              <a:t>Мы привыкли считать этот набор основным и главным. Мясо – это животный белок и на его усвоение требуется 6-8 часов. Перед мясным блюдом лучше съесть салат из сырых овощей и зелень для лучшего усвоения. Правильно употреблять мясо 2-3 раза в неделю.</a:t>
            </a:r>
          </a:p>
          <a:p>
            <a:pPr algn="just"/>
            <a:r>
              <a:rPr lang="ru-RU" b="0" baseline="0" dirty="0" smtClean="0"/>
              <a:t>Другое дело – рыба. Она тоже содержит белок, но, в отличие от мяса, рыба быстрее усваивается. В ней содержатся различные минеральные вещества – йод, фтор, медь и цинк, которые повышают сопротивляемость организма инфекциям.</a:t>
            </a:r>
          </a:p>
          <a:p>
            <a:pPr algn="just"/>
            <a:r>
              <a:rPr lang="ru-RU" b="0" baseline="0" dirty="0" smtClean="0"/>
              <a:t>Молоко идеально для растущего организма. Оно является сбалансированным продуктом, обеспечивая организм ребенка практически всем необходимым. А в кефирах и йогуртах к тому же содержатся полезные </a:t>
            </a:r>
            <a:r>
              <a:rPr lang="ru-RU" b="0" baseline="0" dirty="0" err="1" smtClean="0"/>
              <a:t>бифидобактерии</a:t>
            </a:r>
            <a:r>
              <a:rPr lang="ru-RU" b="0" baseline="0" dirty="0" smtClean="0"/>
              <a:t>, формирующие иммунитет человека.</a:t>
            </a:r>
          </a:p>
          <a:p>
            <a:pPr algn="just"/>
            <a:r>
              <a:rPr lang="ru-RU" b="0" baseline="0" dirty="0" smtClean="0"/>
              <a:t>На вершине пирамиды здорового питания – соль, сахар и сладости. </a:t>
            </a:r>
          </a:p>
          <a:p>
            <a:pPr algn="just"/>
            <a:r>
              <a:rPr lang="ru-RU" b="0" baseline="0" dirty="0" smtClean="0"/>
              <a:t>Как мало им отводится места. Так же мало их должно быть в нашем рационе. Действительно, излишнее потребление соли и сахара приводит к болезням и лишнему весу. Любители сахара рискуют испортить себе зубы. Нужно приучать себя минимально употреблять эти продукты: вместо сахара, тортов, конфет, например, полезнее кушать джемы и фрукты.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Знаете</a:t>
            </a:r>
            <a:r>
              <a:rPr lang="ru-RU" b="1" baseline="0" dirty="0" smtClean="0"/>
              <a:t> ли вы, какие продукты полезные, а какие вредные? </a:t>
            </a:r>
            <a:r>
              <a:rPr lang="ru-RU" b="0" baseline="0" dirty="0" smtClean="0"/>
              <a:t>Что вы предпочтете на завтрак – гамбургер и кока-колу или овсяную кашу и фруктовый сок? (Ответы детей)</a:t>
            </a:r>
          </a:p>
          <a:p>
            <a:pPr algn="just"/>
            <a:r>
              <a:rPr lang="ru-RU" b="0" baseline="0" dirty="0" smtClean="0"/>
              <a:t>Любителям чипсов, сухариков, кетчупов, майонезов, газированных напитков, хот-догов, картошки фри, которые содержат множество очень вредных веществ, следует знать, что быстрая еда, с красивым названием «</a:t>
            </a:r>
            <a:r>
              <a:rPr lang="ru-RU" b="0" baseline="0" dirty="0" err="1" smtClean="0"/>
              <a:t>Фаст</a:t>
            </a:r>
            <a:r>
              <a:rPr lang="ru-RU" b="0" baseline="0" dirty="0" smtClean="0"/>
              <a:t> </a:t>
            </a:r>
            <a:r>
              <a:rPr lang="ru-RU" b="0" baseline="0" dirty="0" err="1" smtClean="0"/>
              <a:t>Фуд</a:t>
            </a:r>
            <a:r>
              <a:rPr lang="ru-RU" b="0" baseline="0" dirty="0" smtClean="0"/>
              <a:t>», не просто вредна для нашего организма, а очень опасна и несет серьезную угрозу нашему здоровью. Наш желудок и кишечник не приучены к такой пище, жирной и тяжелой. Она не содержит никаких полезных веществ, она очень жирная, содержит много калорий. Куда легче и полезней для нашего организма употреблять в пищу то, что веками ели наши предки – каши из различных </a:t>
            </a:r>
            <a:r>
              <a:rPr lang="ru-RU" b="0" baseline="0" dirty="0" err="1" smtClean="0"/>
              <a:t>крупп</a:t>
            </a:r>
            <a:r>
              <a:rPr lang="ru-RU" b="0" baseline="0" dirty="0" smtClean="0"/>
              <a:t>, первые блюда на обед и множество своих овощей и </a:t>
            </a:r>
            <a:r>
              <a:rPr lang="ru-RU" b="0" baseline="0" smtClean="0"/>
              <a:t>фруктов.</a:t>
            </a: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Витамины</a:t>
            </a:r>
            <a:r>
              <a:rPr lang="ru-RU" b="1" baseline="0" dirty="0" smtClean="0"/>
              <a:t> – что это!</a:t>
            </a:r>
          </a:p>
          <a:p>
            <a:pPr algn="just"/>
            <a:r>
              <a:rPr lang="ru-RU" b="1" baseline="0" dirty="0" smtClean="0"/>
              <a:t>Витамины</a:t>
            </a:r>
            <a:r>
              <a:rPr lang="ru-RU" b="0" baseline="0" dirty="0" smtClean="0"/>
              <a:t> – это такие вещества, которые помогают нам быть здоровыми и крепкими; защищают от микробов, бактерий и разных болезней; дают нам много сил и энергии. Одни витамины помогают детям расти, другие помогают глазам хорошо видеть, третьи – голове хорошо думать. А еще есть витамины, которые защищают нас от болезней.</a:t>
            </a:r>
          </a:p>
          <a:p>
            <a:pPr algn="just"/>
            <a:r>
              <a:rPr lang="ru-RU" b="1" baseline="0" dirty="0" smtClean="0"/>
              <a:t>А как вы думаете, где живут витамины и где нам их найти? </a:t>
            </a:r>
            <a:r>
              <a:rPr lang="ru-RU" b="0" baseline="0" dirty="0" smtClean="0"/>
              <a:t>(Ответы детей)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 А </a:t>
            </a:r>
            <a:endParaRPr lang="ru-RU" b="0" dirty="0" smtClean="0"/>
          </a:p>
          <a:p>
            <a:pPr algn="just"/>
            <a:r>
              <a:rPr lang="ru-RU" b="0" dirty="0" smtClean="0"/>
              <a:t>Расскажу</a:t>
            </a:r>
            <a:r>
              <a:rPr lang="ru-RU" b="0" baseline="0" dirty="0" smtClean="0"/>
              <a:t> вам не тая,</a:t>
            </a:r>
          </a:p>
          <a:p>
            <a:pPr algn="just"/>
            <a:r>
              <a:rPr lang="ru-RU" b="0" baseline="0" dirty="0" smtClean="0"/>
              <a:t>Как полезен я, друзья!</a:t>
            </a:r>
          </a:p>
          <a:p>
            <a:pPr algn="just"/>
            <a:r>
              <a:rPr lang="ru-RU" b="0" baseline="0" dirty="0" smtClean="0"/>
              <a:t>Я в морковке и томате,</a:t>
            </a:r>
          </a:p>
          <a:p>
            <a:pPr algn="just"/>
            <a:r>
              <a:rPr lang="ru-RU" b="0" baseline="0" dirty="0" smtClean="0"/>
              <a:t>В тыкве, персике, салате.</a:t>
            </a:r>
          </a:p>
          <a:p>
            <a:pPr algn="just"/>
            <a:r>
              <a:rPr lang="ru-RU" b="0" baseline="0" dirty="0" smtClean="0"/>
              <a:t>Съешь меня – и подрастешь,</a:t>
            </a:r>
          </a:p>
          <a:p>
            <a:pPr algn="just"/>
            <a:r>
              <a:rPr lang="ru-RU" b="0" baseline="0" dirty="0" smtClean="0"/>
              <a:t>Будешь ты во всем хорош!</a:t>
            </a:r>
          </a:p>
          <a:p>
            <a:pPr algn="just"/>
            <a:r>
              <a:rPr lang="ru-RU" b="0" baseline="0" dirty="0" smtClean="0"/>
              <a:t>Помни истину простую:</a:t>
            </a:r>
          </a:p>
          <a:p>
            <a:pPr algn="just"/>
            <a:r>
              <a:rPr lang="ru-RU" b="0" baseline="0" dirty="0" smtClean="0"/>
              <a:t>Лучше видит только тот,</a:t>
            </a:r>
          </a:p>
          <a:p>
            <a:pPr algn="just"/>
            <a:r>
              <a:rPr lang="ru-RU" b="0" baseline="0" dirty="0" smtClean="0"/>
              <a:t>Кто жует морковь сырую</a:t>
            </a:r>
          </a:p>
          <a:p>
            <a:pPr algn="just"/>
            <a:r>
              <a:rPr lang="ru-RU" b="0" baseline="0" dirty="0" smtClean="0"/>
              <a:t>Или пьет морковный сок!</a:t>
            </a:r>
          </a:p>
          <a:p>
            <a:pPr algn="just"/>
            <a:r>
              <a:rPr lang="ru-RU" b="1" baseline="0" dirty="0" smtClean="0"/>
              <a:t>Витамин А </a:t>
            </a:r>
            <a:r>
              <a:rPr lang="ru-RU" b="0" baseline="0" dirty="0" smtClean="0"/>
              <a:t>– его еще называют витамином роста. Он помогает нам расти, улучшает зрение. Найти его можно в молоке, яйцах, моркови, помидорах, абрикосе, говяжьей печени, сливочном масле, тыкве.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Витамин</a:t>
            </a:r>
            <a:r>
              <a:rPr lang="ru-RU" b="1" baseline="0" dirty="0" smtClean="0"/>
              <a:t> В</a:t>
            </a:r>
          </a:p>
          <a:p>
            <a:pPr algn="just"/>
            <a:r>
              <a:rPr lang="ru-RU" b="0" baseline="0" dirty="0" smtClean="0"/>
              <a:t>Рыба, хлеб, яйцо и сыр,</a:t>
            </a:r>
          </a:p>
          <a:p>
            <a:pPr algn="just"/>
            <a:r>
              <a:rPr lang="ru-RU" b="0" baseline="0" dirty="0" smtClean="0"/>
              <a:t>Мясо птица и кефир,</a:t>
            </a:r>
          </a:p>
          <a:p>
            <a:pPr algn="just"/>
            <a:r>
              <a:rPr lang="ru-RU" b="0" baseline="0" dirty="0" smtClean="0"/>
              <a:t>Дрожжи, курага, орехи – </a:t>
            </a:r>
          </a:p>
          <a:p>
            <a:pPr algn="just"/>
            <a:r>
              <a:rPr lang="ru-RU" b="0" baseline="0" dirty="0" smtClean="0"/>
              <a:t>Вот для вас секрет успеха!</a:t>
            </a:r>
          </a:p>
          <a:p>
            <a:pPr algn="just"/>
            <a:r>
              <a:rPr lang="ru-RU" b="0" baseline="0" dirty="0" smtClean="0"/>
              <a:t>И в горохе тоже я.</a:t>
            </a:r>
          </a:p>
          <a:p>
            <a:pPr algn="just"/>
            <a:r>
              <a:rPr lang="ru-RU" b="0" baseline="0" dirty="0" smtClean="0"/>
              <a:t>Много пользы от меня!</a:t>
            </a:r>
          </a:p>
          <a:p>
            <a:pPr algn="just"/>
            <a:r>
              <a:rPr lang="ru-RU" b="0" baseline="0" dirty="0" smtClean="0"/>
              <a:t>Очень важно спозаранку </a:t>
            </a:r>
          </a:p>
          <a:p>
            <a:pPr algn="just"/>
            <a:r>
              <a:rPr lang="ru-RU" b="0" baseline="0" dirty="0" smtClean="0"/>
              <a:t>Съесть за завтраком овсянку.</a:t>
            </a:r>
          </a:p>
          <a:p>
            <a:pPr algn="just"/>
            <a:r>
              <a:rPr lang="ru-RU" b="0" baseline="0" dirty="0" smtClean="0"/>
              <a:t>Черный хлеб полезен нам – </a:t>
            </a:r>
          </a:p>
          <a:p>
            <a:pPr algn="just"/>
            <a:r>
              <a:rPr lang="ru-RU" b="0" baseline="0" dirty="0" smtClean="0"/>
              <a:t>Ине только по утрам.</a:t>
            </a:r>
          </a:p>
          <a:p>
            <a:pPr algn="just"/>
            <a:r>
              <a:rPr lang="ru-RU" b="1" baseline="0" dirty="0" smtClean="0"/>
              <a:t>Витамин В –</a:t>
            </a:r>
            <a:r>
              <a:rPr lang="ru-RU" b="0" baseline="0" dirty="0" smtClean="0"/>
              <a:t>очень важен для работы головного мозга, для хорошей работы сердца. А найти его можно в черном хлебе, твороге, горохе, картофеле, сыре, курице, свекле, гречке, овсянке, рыбе.</a:t>
            </a:r>
            <a:endParaRPr lang="ru-RU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3C23B-9B1D-4567-9C2E-C632C332821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B92B065-E496-4E5D-9814-212AAEE2852F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6985B8-609D-4A9E-8715-1B8EC7E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detskii-mir55.ru/wp-content/uploads/2015/05/159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4" y="2636912"/>
            <a:ext cx="6305968" cy="39582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Витамины – помощники здоровья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картинки\витамин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59080" cy="689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картинки\витамин 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785794"/>
          </a:xfrm>
        </p:spPr>
        <p:txBody>
          <a:bodyPr/>
          <a:lstStyle/>
          <a:p>
            <a:pPr algn="ctr"/>
            <a:r>
              <a:rPr lang="ru-RU" dirty="0" smtClean="0"/>
              <a:t>Витаминные загадки</a:t>
            </a:r>
            <a:endParaRPr lang="ru-RU" dirty="0"/>
          </a:p>
        </p:txBody>
      </p:sp>
      <p:pic>
        <p:nvPicPr>
          <p:cNvPr id="34818" name="Picture 2" descr="http://detstvodetstvo.ru/wp-content/uploads/2017/03/interesnye-vitaminy-dlya-detey.jpg"/>
          <p:cNvPicPr>
            <a:picLocks noChangeAspect="1" noChangeArrowheads="1"/>
          </p:cNvPicPr>
          <p:nvPr/>
        </p:nvPicPr>
        <p:blipFill>
          <a:blip r:embed="rId3" cstate="print"/>
          <a:srcRect l="4838" r="3226" b="17962"/>
          <a:stretch>
            <a:fillRect/>
          </a:stretch>
        </p:blipFill>
        <p:spPr bwMode="auto">
          <a:xfrm>
            <a:off x="214282" y="4643446"/>
            <a:ext cx="4071966" cy="195758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071670" y="857232"/>
            <a:ext cx="5786478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1. Должен есть и стар и млад</a:t>
            </a:r>
          </a:p>
          <a:p>
            <a:r>
              <a:rPr lang="ru-RU" dirty="0" smtClean="0"/>
              <a:t>Овощной всегда </a:t>
            </a:r>
            <a:r>
              <a:rPr lang="ru-RU" dirty="0" smtClean="0"/>
              <a:t>………………………………….</a:t>
            </a:r>
            <a:r>
              <a:rPr lang="ru-RU" i="1" dirty="0" smtClean="0"/>
              <a:t>(</a:t>
            </a:r>
            <a:r>
              <a:rPr lang="ru-RU" i="1" dirty="0" smtClean="0"/>
              <a:t>салат)</a:t>
            </a:r>
            <a:endParaRPr lang="ru-RU" dirty="0" smtClean="0"/>
          </a:p>
          <a:p>
            <a:r>
              <a:rPr lang="ru-RU" dirty="0" smtClean="0"/>
              <a:t>2. Будет строен и высок</a:t>
            </a:r>
          </a:p>
          <a:p>
            <a:r>
              <a:rPr lang="ru-RU" dirty="0" smtClean="0"/>
              <a:t>Тот, кто пьет фруктовый </a:t>
            </a:r>
            <a:r>
              <a:rPr lang="ru-RU" dirty="0" smtClean="0"/>
              <a:t>………………………..</a:t>
            </a:r>
            <a:r>
              <a:rPr lang="ru-RU" i="1" dirty="0" smtClean="0"/>
              <a:t>(</a:t>
            </a:r>
            <a:r>
              <a:rPr lang="ru-RU" i="1" dirty="0" smtClean="0"/>
              <a:t>сок)</a:t>
            </a:r>
            <a:endParaRPr lang="ru-RU" dirty="0" smtClean="0"/>
          </a:p>
          <a:p>
            <a:r>
              <a:rPr lang="ru-RU" dirty="0" smtClean="0"/>
              <a:t>3. Знай, корове нелегко</a:t>
            </a:r>
          </a:p>
          <a:p>
            <a:r>
              <a:rPr lang="ru-RU" dirty="0" smtClean="0"/>
              <a:t>Делать детям </a:t>
            </a:r>
            <a:r>
              <a:rPr lang="ru-RU" dirty="0" smtClean="0"/>
              <a:t>……………………………………</a:t>
            </a:r>
            <a:r>
              <a:rPr lang="ru-RU" i="1" dirty="0" smtClean="0"/>
              <a:t>(</a:t>
            </a:r>
            <a:r>
              <a:rPr lang="ru-RU" i="1" dirty="0" smtClean="0"/>
              <a:t>молоко)</a:t>
            </a:r>
            <a:endParaRPr lang="ru-RU" dirty="0" smtClean="0"/>
          </a:p>
          <a:p>
            <a:r>
              <a:rPr lang="ru-RU" dirty="0" smtClean="0"/>
              <a:t>4. Знает твердо с детства Глеб</a:t>
            </a:r>
          </a:p>
          <a:p>
            <a:r>
              <a:rPr lang="ru-RU" dirty="0" smtClean="0"/>
              <a:t>На столе главней всех </a:t>
            </a:r>
            <a:r>
              <a:rPr lang="ru-RU" dirty="0" smtClean="0"/>
              <a:t>………………………….</a:t>
            </a:r>
            <a:r>
              <a:rPr lang="ru-RU" i="1" dirty="0" smtClean="0"/>
              <a:t>(</a:t>
            </a:r>
            <a:r>
              <a:rPr lang="ru-RU" i="1" dirty="0" smtClean="0"/>
              <a:t>хлеб)</a:t>
            </a:r>
            <a:endParaRPr lang="ru-RU" dirty="0" smtClean="0"/>
          </a:p>
          <a:p>
            <a:r>
              <a:rPr lang="ru-RU" dirty="0" smtClean="0"/>
              <a:t>5. Ты конфеты не ищи –</a:t>
            </a:r>
          </a:p>
          <a:p>
            <a:r>
              <a:rPr lang="ru-RU" dirty="0" smtClean="0"/>
              <a:t>Ешь с капустой свежей </a:t>
            </a:r>
            <a:r>
              <a:rPr lang="ru-RU" dirty="0" smtClean="0"/>
              <a:t>…………………………..</a:t>
            </a:r>
            <a:r>
              <a:rPr lang="ru-RU" i="1" dirty="0" smtClean="0"/>
              <a:t>(</a:t>
            </a:r>
            <a:r>
              <a:rPr lang="ru-RU" i="1" dirty="0" smtClean="0"/>
              <a:t>щи)</a:t>
            </a:r>
            <a:endParaRPr lang="ru-RU" dirty="0" smtClean="0"/>
          </a:p>
          <a:p>
            <a:r>
              <a:rPr lang="ru-RU" dirty="0" smtClean="0"/>
              <a:t>6. Нужна она в каше, нужна и в супы,</a:t>
            </a:r>
          </a:p>
          <a:p>
            <a:r>
              <a:rPr lang="ru-RU" dirty="0" smtClean="0"/>
              <a:t>Десятки есть блюд из различной </a:t>
            </a:r>
            <a:r>
              <a:rPr lang="ru-RU" dirty="0" smtClean="0"/>
              <a:t>……..</a:t>
            </a:r>
            <a:r>
              <a:rPr lang="ru-RU" i="1" dirty="0" smtClean="0"/>
              <a:t>(</a:t>
            </a:r>
            <a:r>
              <a:rPr lang="ru-RU" i="1" dirty="0" smtClean="0"/>
              <a:t>крупы)</a:t>
            </a:r>
            <a:endParaRPr lang="ru-RU" dirty="0" smtClean="0"/>
          </a:p>
          <a:p>
            <a:r>
              <a:rPr lang="ru-RU" dirty="0" smtClean="0"/>
              <a:t>7. Мясо, рыба, крупы, фрукты –</a:t>
            </a:r>
          </a:p>
          <a:p>
            <a:r>
              <a:rPr lang="ru-RU" dirty="0" smtClean="0"/>
              <a:t>Вместе все они – </a:t>
            </a:r>
            <a:r>
              <a:rPr lang="ru-RU" dirty="0" smtClean="0"/>
              <a:t>………………………….</a:t>
            </a:r>
            <a:r>
              <a:rPr lang="ru-RU" i="1" dirty="0" smtClean="0"/>
              <a:t>(</a:t>
            </a:r>
            <a:r>
              <a:rPr lang="ru-RU" i="1" dirty="0" smtClean="0"/>
              <a:t>продукты)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healthbase.ru/wp-content/uploads/2017/01/tablitsa-sovmestimosti-produktov-p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836712"/>
            <a:ext cx="7132770" cy="5349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7242048" cy="1198486"/>
          </a:xfrm>
        </p:spPr>
        <p:txBody>
          <a:bodyPr/>
          <a:lstStyle/>
          <a:p>
            <a:pPr algn="ctr"/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55298" name="Picture 2" descr="http://dukan24.com.ua/images/vitamins-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7545469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«Дерево держится своими корнями, а человек пищей»</a:t>
            </a:r>
            <a:endParaRPr lang="ru-RU" dirty="0"/>
          </a:p>
        </p:txBody>
      </p:sp>
      <p:pic>
        <p:nvPicPr>
          <p:cNvPr id="125956" name="Picture 4" descr="http://zoozel.ru/gallery/images/1796960_derevo-s-korny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02521" cy="3339628"/>
          </a:xfrm>
          <a:prstGeom prst="rect">
            <a:avLst/>
          </a:prstGeom>
          <a:noFill/>
        </p:spPr>
      </p:pic>
      <p:pic>
        <p:nvPicPr>
          <p:cNvPr id="125958" name="Picture 6" descr="http://ddu40.minsk.edu.by/ru/sm_full.aspx?guid=3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571612"/>
            <a:ext cx="3500462" cy="328168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929198"/>
            <a:ext cx="757242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Пища является основным источником энергии 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«строительным материалом»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для новых клеток организма. Кроме того, вкусная еда – это большое удовольствие для человека.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40" name="Picture 12" descr="http://xn--80akhbn8afi6b1c.xn--p1ai/wp-content/uploads/2016/04/%D0%BA%D0%B0%D0%BA-%D0%B1%D1%8B%D1%81%D1%82%D1%80%D0%BE-%D0%BF%D0%BE%D1%85%D1%83%D0%B4%D0%B5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5500726" cy="4121828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51506"/>
          </a:xfrm>
        </p:spPr>
        <p:txBody>
          <a:bodyPr/>
          <a:lstStyle/>
          <a:p>
            <a:pPr algn="ctr"/>
            <a:r>
              <a:rPr lang="ru-RU" dirty="0" smtClean="0"/>
              <a:t>Баланс энергии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5214950"/>
            <a:ext cx="742955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пищи должно соответствовать возрасту и затратам энергии. То есть, человек должен получать с едой столько энергии, сколько может потратить, не больше и не меньше.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1604" y="4214818"/>
            <a:ext cx="121444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пища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4214818"/>
            <a:ext cx="121444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человек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childrenworlds.ucoz.ru/_ph/1/2/885459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5072098" cy="458517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857232"/>
          </a:xfrm>
        </p:spPr>
        <p:txBody>
          <a:bodyPr/>
          <a:lstStyle/>
          <a:p>
            <a:pPr algn="ctr"/>
            <a:r>
              <a:rPr lang="ru-RU" dirty="0" smtClean="0"/>
              <a:t>Режим питания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86446" y="928670"/>
            <a:ext cx="2928958" cy="5572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соблюдать режим питания.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человеку лучше питаться 3-4 раза в сутки. При трехразовом питании самым сытным должен быть обед, а самым легким – ужин. Нельзя торопиться, есть, обжигаясь горячей пищей, глотать большие куски пищи, не пережевывая.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http://www.ambar-cafe.ru/upload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5286412" cy="45341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785794"/>
          </a:xfrm>
        </p:spPr>
        <p:txBody>
          <a:bodyPr/>
          <a:lstStyle/>
          <a:p>
            <a:pPr algn="ctr"/>
            <a:r>
              <a:rPr lang="ru-RU" dirty="0" smtClean="0"/>
              <a:t>Пирамида питания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57884" y="1000108"/>
            <a:ext cx="2928958" cy="5357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Пища должна быть разнообразной и полноценной, то есть, содержаться в нужном количестве все основные питательные вещества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картинке изображено примерное соотношение разных видов продуктов для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здорового рациона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5001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Дидактическая игра </a:t>
            </a:r>
            <a:r>
              <a:rPr lang="ru-RU" dirty="0" smtClean="0"/>
              <a:t>«Полезная </a:t>
            </a:r>
            <a:r>
              <a:rPr lang="ru-RU" dirty="0" smtClean="0"/>
              <a:t>и вредная </a:t>
            </a:r>
            <a:r>
              <a:rPr lang="ru-RU" dirty="0" smtClean="0"/>
              <a:t>еда»</a:t>
            </a:r>
            <a:endParaRPr lang="ru-RU" dirty="0"/>
          </a:p>
        </p:txBody>
      </p:sp>
      <p:pic>
        <p:nvPicPr>
          <p:cNvPr id="1026" name="Picture 2" descr="https://ds03.infourok.ru/uploads/ex/0f3f/0002803e-8c9659ab/img13.jpg"/>
          <p:cNvPicPr>
            <a:picLocks noChangeAspect="1" noChangeArrowheads="1"/>
          </p:cNvPicPr>
          <p:nvPr/>
        </p:nvPicPr>
        <p:blipFill>
          <a:blip r:embed="rId3" cstate="print"/>
          <a:srcRect t="17323"/>
          <a:stretch>
            <a:fillRect/>
          </a:stretch>
        </p:blipFill>
        <p:spPr bwMode="auto">
          <a:xfrm>
            <a:off x="357158" y="1785926"/>
            <a:ext cx="7680852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Витамины – помощники здоровья</a:t>
            </a:r>
            <a:endParaRPr lang="ru-RU" dirty="0"/>
          </a:p>
        </p:txBody>
      </p:sp>
      <p:pic>
        <p:nvPicPr>
          <p:cNvPr id="25602" name="Picture 2" descr="http://sergievgrad.ru/upload/iblock/9d4/9d4af4b8f9dd50ac300b82265dee31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35696"/>
            <a:ext cx="7566938" cy="502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chool413-spb.ru/images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6"/>
            <a:ext cx="8172400" cy="687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картинки\витамин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172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326</TotalTime>
  <Words>1300</Words>
  <Application>Microsoft Office PowerPoint</Application>
  <PresentationFormat>Экран (4:3)</PresentationFormat>
  <Paragraphs>115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Витамины – помощники здоровья</vt:lpstr>
      <vt:lpstr>«Дерево держится своими корнями, а человек пищей»</vt:lpstr>
      <vt:lpstr>Баланс энергии</vt:lpstr>
      <vt:lpstr>Режим питания</vt:lpstr>
      <vt:lpstr>Пирамида питания</vt:lpstr>
      <vt:lpstr>Дидактическая игра «Полезная и вредная еда»</vt:lpstr>
      <vt:lpstr>Витамины – помощники здоровья</vt:lpstr>
      <vt:lpstr>Слайд 8</vt:lpstr>
      <vt:lpstr>Слайд 9</vt:lpstr>
      <vt:lpstr>Слайд 10</vt:lpstr>
      <vt:lpstr>Слайд 11</vt:lpstr>
      <vt:lpstr>Витаминные загадки</vt:lpstr>
      <vt:lpstr>Слайд 13</vt:lpstr>
      <vt:lpstr>Будьте здоровы!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 – помощники здоровья</dc:title>
  <dc:creator>User</dc:creator>
  <cp:lastModifiedBy>LENOVO</cp:lastModifiedBy>
  <cp:revision>39</cp:revision>
  <dcterms:created xsi:type="dcterms:W3CDTF">2017-05-08T18:38:42Z</dcterms:created>
  <dcterms:modified xsi:type="dcterms:W3CDTF">2020-04-13T17:41:20Z</dcterms:modified>
</cp:coreProperties>
</file>