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ru.wikipedia.org/wiki/%D0%A2%D0%B5%D1%85%D0%BD%D0%B8%D1%87%D0%B5%D1%81%D0%BA%D0%B8%D0%B5_%D0%BD%D0%B0%D1%83%D0%BA%D0%B8" TargetMode="External"/><Relationship Id="rId7" Type="http://schemas.openxmlformats.org/officeDocument/2006/relationships/hyperlink" Target="https://ru.wikipedia.org/wiki/%D0%98%D0%BD%D0%B6%D0%B5%D0%BD%D0%B5%D1%80%D0%BD%D0%BE%D0%B5_%D0%B4%D0%B5%D0%BB%D0%BE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D%D0%B0%D1%83%D1%87%D0%BD%D0%BE-%D1%82%D0%B5%D1%85%D0%BD%D0%B8%D1%87%D0%B5%D1%81%D0%BA%D0%B0%D1%8F_%D0%B4%D0%B5%D1%8F%D1%82%D0%B5%D0%BB%D1%8C%D0%BD%D0%BE%D1%81%D1%82%D1%8C" TargetMode="External"/><Relationship Id="rId5" Type="http://schemas.openxmlformats.org/officeDocument/2006/relationships/hyperlink" Target="https://ru.wikipedia.org/wiki/%D0%A2%D0%B5%D1%85%D0%BD%D0%B8%D0%BA%D0%B0" TargetMode="External"/><Relationship Id="rId4" Type="http://schemas.openxmlformats.org/officeDocument/2006/relationships/hyperlink" Target="https://ru.wikipedia.org/wiki/%D0%A2%D0%B5%D1%85%D0%BD%D0%B8%D1%87%D0%B5%D1%81%D0%BA%D0%BE%D0%B5_%D1%83%D1%81%D1%82%D1%80%D0%BE%D0%B9%D1%81%D1%82%D0%B2%D0%B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470025"/>
          </a:xfrm>
        </p:spPr>
        <p:txBody>
          <a:bodyPr>
            <a:noAutofit/>
          </a:bodyPr>
          <a:lstStyle/>
          <a:p>
            <a:pPr indent="450215"/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Консультация творческой группы № 2</a:t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Совершенствование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творческих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речевых способностей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через технические умения дошкольников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30.10.2019 года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6400800" cy="10081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центр развития ребенка детский сад № 44 «Серебряное копытце»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www.proaist.ru/upload/iblock/f80/f80ddd0d34a58ba997acc310a81f61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" b="100000" l="0" r="100000">
                        <a14:foregroundMark x1="51000" y1="29404" x2="51000" y2="29404"/>
                        <a14:foregroundMark x1="56000" y1="29404" x2="56000" y2="29404"/>
                        <a14:foregroundMark x1="52600" y1="33808" x2="52600" y2="33808"/>
                        <a14:foregroundMark x1="50700" y1="26813" x2="50700" y2="26813"/>
                        <a14:foregroundMark x1="59100" y1="27461" x2="59100" y2="27461"/>
                        <a14:foregroundMark x1="57000" y1="27073" x2="57000" y2="27073"/>
                        <a14:foregroundMark x1="61200" y1="36528" x2="61200" y2="36528"/>
                        <a14:foregroundMark x1="63800" y1="31477" x2="63800" y2="31477"/>
                        <a14:foregroundMark x1="68200" y1="40933" x2="68200" y2="40933"/>
                        <a14:foregroundMark x1="71900" y1="50777" x2="71900" y2="50777"/>
                        <a14:foregroundMark x1="75500" y1="47021" x2="75500" y2="47021"/>
                        <a14:foregroundMark x1="71600" y1="44948" x2="71600" y2="44948"/>
                        <a14:foregroundMark x1="72100" y1="42228" x2="72100" y2="42228"/>
                        <a14:foregroundMark x1="59100" y1="82124" x2="59100" y2="82124"/>
                        <a14:foregroundMark x1="35900" y1="88860" x2="35900" y2="88860"/>
                        <a14:foregroundMark x1="33800" y1="89249" x2="33800" y2="89249"/>
                        <a14:foregroundMark x1="38800" y1="88212" x2="38800" y2="88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923928" cy="30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39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578" y="476672"/>
            <a:ext cx="794480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творческих и речевых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способностей через фотографию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304" y="5798229"/>
            <a:ext cx="29411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Татьяна Олеговна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Соловьева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0" y="1659421"/>
            <a:ext cx="2489448" cy="4149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 descr="https://cvetkoff.by/wp-content/uploads/2012/08/DSCN2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4224469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6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39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578" y="476672"/>
            <a:ext cx="7944804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творческих и речевых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способностей через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Тико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-моделирование</a:t>
            </a:r>
            <a:endParaRPr lang="ru-RU" sz="3200" dirty="0" smtClean="0"/>
          </a:p>
          <a:p>
            <a:pPr algn="ctr"/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978" y="5798229"/>
            <a:ext cx="30017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Ольга Васильевна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Ковалева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4" y="1700808"/>
            <a:ext cx="3044321" cy="3635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6" name="Picture 2" descr="https://s1.studylib.ru/store/data/004763201_1-3b04eda03d04b2e34f71f6fa7a3b98b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42149"/>
            <a:ext cx="3936437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1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39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578" y="476672"/>
            <a:ext cx="7944804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творческих и речевых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способностей через Компьютеризацию</a:t>
            </a:r>
            <a:endParaRPr lang="ru-RU" sz="3200" dirty="0" smtClean="0"/>
          </a:p>
          <a:p>
            <a:pPr algn="ctr"/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8553" y="5798229"/>
            <a:ext cx="26026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Ольга Юрьевна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Ковальская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6815"/>
            <a:ext cx="2976287" cy="4161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0" name="Picture 2" descr="https://primamedia.gcdn.co/f/big/1929/1928261.jpeg?18e828eeefe919b1145e9f56cdcb6d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86" y="2132856"/>
            <a:ext cx="4464496" cy="2976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6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39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578" y="476672"/>
            <a:ext cx="7944804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творческих и речевых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способностей через 3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D-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моделирование</a:t>
            </a:r>
            <a:endParaRPr lang="ru-RU" sz="3200" dirty="0" smtClean="0"/>
          </a:p>
          <a:p>
            <a:pPr algn="ctr"/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173" y="5798229"/>
            <a:ext cx="35754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Алефтина</a:t>
            </a:r>
            <a:r>
              <a:rPr lang="ru-RU" sz="2800" b="1" dirty="0" smtClean="0">
                <a:solidFill>
                  <a:srgbClr val="002060"/>
                </a:solidFill>
              </a:rPr>
              <a:t> Федоровна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</a:rPr>
              <a:t>олегова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746616" cy="4116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 descr="https://ae01.alicdn.com/kf/HTB1H4LUidrJ8KJjSspaq6xuKpXaI/3D-RENY-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80" y="1805737"/>
            <a:ext cx="3680520" cy="3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4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6877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578" y="476672"/>
            <a:ext cx="7944804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творческих и речевых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способностей через Робототехнику</a:t>
            </a:r>
            <a:endParaRPr lang="ru-RU" sz="3200" dirty="0" smtClean="0"/>
          </a:p>
          <a:p>
            <a:pPr algn="ctr"/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9447" y="5798229"/>
            <a:ext cx="36008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Ольга Александровна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Ловыгина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3" y="1715648"/>
            <a:ext cx="2911665" cy="3962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8" name="Picture 2" descr="http://egov-buryatia.ru/upload/iblock/ce6/ce64d018302fd00fae20b5125e775f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8572"/>
            <a:ext cx="4465441" cy="2976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1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6877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2903" y="404664"/>
            <a:ext cx="90197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творческих и речевых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способностей через технические умения в ДОУ –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успех каждого ребенка!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" y="2060848"/>
            <a:ext cx="9124334" cy="47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Autofit/>
          </a:bodyPr>
          <a:lstStyle/>
          <a:p>
            <a:pPr indent="450215"/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dirty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xn----8sbach7begxgb.xn--p1ai/ikonki/f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536904" cy="4907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4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cf.ppt-online.org/files2/slide/1/1XWath4G7HVp8MyJn095ITszOkEvuqPjCrdm6xSo2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6" y="476672"/>
            <a:ext cx="7883139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0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http://xn--37-6kch5a1ah0e5d.xn--p1ai/assets/images/news/otkr_zan_robo/DSC_1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41311"/>
            <a:ext cx="3456384" cy="230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rvc.ru/upload/iblock/353/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5406"/>
            <a:ext cx="3472298" cy="2315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www.mnenie.dp.ua/wp-content/gallery/cdt/cdt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63432"/>
            <a:ext cx="3456384" cy="259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037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 descr="https://cs1.livemaster.ru/storage/9f/ae/c0556fc4471442b214583b3a45i5--kukly-i-igrushki-bizibord-kosmos-razvivayuschaya-doska-mont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9255"/>
            <a:ext cx="2752218" cy="2772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xn--b1azew2b.xn--p1ai/attachments/Image/logo_oblastnaja-vystavka_konkurs_nauchno-tekhniche.jpg?template=generic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0423" y1="65781" x2="60423" y2="65781"/>
                        <a14:foregroundMark x1="57003" y1="48438" x2="57003" y2="48438"/>
                        <a14:foregroundMark x1="43974" y1="47813" x2="43974" y2="47813"/>
                        <a14:foregroundMark x1="35668" y1="44688" x2="35668" y2="44688"/>
                        <a14:foregroundMark x1="32573" y1="46406" x2="32573" y2="46406"/>
                        <a14:foregroundMark x1="58632" y1="64063" x2="58632" y2="64063"/>
                        <a14:foregroundMark x1="42834" y1="91250" x2="42834" y2="91250"/>
                        <a14:foregroundMark x1="62378" y1="94063" x2="62378" y2="94063"/>
                        <a14:foregroundMark x1="76221" y1="88438" x2="76221" y2="88438"/>
                        <a14:foregroundMark x1="63355" y1="89531" x2="63355" y2="89531"/>
                        <a14:foregroundMark x1="28990" y1="87813" x2="28990" y2="87813"/>
                        <a14:foregroundMark x1="23941" y1="84688" x2="23941" y2="8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1937"/>
            <a:ext cx="3068191" cy="31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1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Технический</a:t>
            </a:r>
            <a:r>
              <a:rPr lang="ru-RU" dirty="0"/>
              <a:t> произошло от слова техника,  </a:t>
            </a:r>
            <a:r>
              <a:rPr lang="ru-RU" dirty="0" smtClean="0"/>
              <a:t>(от</a:t>
            </a:r>
            <a:r>
              <a:rPr lang="ru-RU" dirty="0"/>
              <a:t> </a:t>
            </a:r>
            <a:r>
              <a:rPr lang="ru-RU" dirty="0">
                <a:hlinkClick r:id="rId2" tooltip="Древнегреческий язык"/>
              </a:rPr>
              <a:t>др.-греч.</a:t>
            </a:r>
            <a:r>
              <a:rPr lang="ru-RU" dirty="0"/>
              <a:t>  «искусство», «мастерство», «умение») </a:t>
            </a:r>
            <a:r>
              <a:rPr lang="ru-RU" dirty="0" smtClean="0"/>
              <a:t>и может </a:t>
            </a:r>
            <a:r>
              <a:rPr lang="ru-RU" dirty="0"/>
              <a:t>иметь следующие значения:</a:t>
            </a:r>
          </a:p>
          <a:p>
            <a:r>
              <a:rPr lang="ru-RU" b="1" dirty="0" smtClean="0">
                <a:hlinkClick r:id="rId3" tooltip="Технические науки"/>
              </a:rPr>
              <a:t>технические </a:t>
            </a:r>
            <a:r>
              <a:rPr lang="ru-RU" b="1" dirty="0">
                <a:hlinkClick r:id="rId3" tooltip="Технические науки"/>
              </a:rPr>
              <a:t>науки</a:t>
            </a:r>
            <a:r>
              <a:rPr lang="ru-RU" dirty="0"/>
              <a:t> — круг наук, связанных с изучением и созданием </a:t>
            </a:r>
            <a:r>
              <a:rPr lang="ru-RU" u="sng" dirty="0">
                <a:solidFill>
                  <a:srgbClr val="002060"/>
                </a:solidFill>
                <a:hlinkClick r:id="rId4" tooltip="Техническое устройство"/>
              </a:rPr>
              <a:t>технических устройств</a:t>
            </a:r>
            <a:endParaRPr lang="ru-RU" u="sng" dirty="0">
              <a:solidFill>
                <a:srgbClr val="002060"/>
              </a:solidFill>
            </a:endParaRPr>
          </a:p>
          <a:p>
            <a:r>
              <a:rPr lang="ru-RU" b="1" dirty="0">
                <a:hlinkClick r:id="rId5" tooltip="Техника"/>
              </a:rPr>
              <a:t>технические средства (устройства)</a:t>
            </a:r>
            <a:r>
              <a:rPr lang="ru-RU" dirty="0"/>
              <a:t> — обобщающее наименование машин, механизмов, установок, приспособлений и других устройств</a:t>
            </a:r>
          </a:p>
          <a:p>
            <a:r>
              <a:rPr lang="ru-RU" b="1" dirty="0"/>
              <a:t>Из этого вытекают и виды технической деятельности</a:t>
            </a:r>
            <a:endParaRPr lang="ru-RU" dirty="0"/>
          </a:p>
          <a:p>
            <a:r>
              <a:rPr lang="ru-RU" dirty="0">
                <a:hlinkClick r:id="rId6" tooltip="Научно-техническая деятельность"/>
              </a:rPr>
              <a:t>научно-техническая деятельность</a:t>
            </a:r>
            <a:endParaRPr lang="ru-RU" dirty="0"/>
          </a:p>
          <a:p>
            <a:r>
              <a:rPr lang="ru-RU" dirty="0">
                <a:hlinkClick r:id="rId7" tooltip="Инженерное дело"/>
              </a:rPr>
              <a:t>инженерная деятельность</a:t>
            </a:r>
            <a:endParaRPr lang="ru-RU" dirty="0"/>
          </a:p>
        </p:txBody>
      </p:sp>
      <p:pic>
        <p:nvPicPr>
          <p:cNvPr id="5124" name="Picture 4" descr="https://xn--71-kmc.xn--80aafey1amqq.xn--d1acj3b/images/images_preview/ddda4d39c3241251c852b36d60189317_b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43" y="3068960"/>
            <a:ext cx="5054513" cy="3364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48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Техническая направленность </a:t>
            </a:r>
            <a:r>
              <a:rPr lang="ru-RU" sz="2800" dirty="0">
                <a:solidFill>
                  <a:srgbClr val="002060"/>
                </a:solidFill>
              </a:rPr>
              <a:t>включает следующие </a:t>
            </a:r>
            <a:r>
              <a:rPr lang="ru-RU" sz="2800" b="1" dirty="0">
                <a:solidFill>
                  <a:srgbClr val="002060"/>
                </a:solidFill>
              </a:rPr>
              <a:t>группы программ: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техническое конструирование,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моделирование и макетирование (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лего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-конструирование и моделирование, робототехника, авиа,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судо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ракето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или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автомоделирование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и др.),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производственные технологии (радиоэлектроника, технический дизайн, эргономика и др.),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мультимедиа и IT-технологии (технологии киноискусства, </a:t>
            </a:r>
            <a:r>
              <a:rPr lang="ru-RU" sz="2800" dirty="0" err="1">
                <a:solidFill>
                  <a:srgbClr val="7030A0"/>
                </a:solidFill>
              </a:rPr>
              <a:t>фототехнологии</a:t>
            </a:r>
            <a:r>
              <a:rPr lang="ru-RU" sz="2800" dirty="0">
                <a:solidFill>
                  <a:srgbClr val="7030A0"/>
                </a:solidFill>
              </a:rPr>
              <a:t>, программирование и WEB- дизайн и др.),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техническое творчество и инновационное предпринимательство (инновационные бизнес технологии, проектная деятельность, исследовательская деятельность).</a:t>
            </a:r>
          </a:p>
        </p:txBody>
      </p:sp>
    </p:spTree>
    <p:extLst>
      <p:ext uri="{BB962C8B-B14F-4D97-AF65-F5344CB8AC3E}">
        <p14:creationId xmlns:p14="http://schemas.microsoft.com/office/powerpoint/2010/main" val="373470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39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578" y="476672"/>
            <a:ext cx="794480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творческих и речевых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способностей через технику «Оригами»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dirty="0" smtClean="0"/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1" y="1749228"/>
            <a:ext cx="2680021" cy="4020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5764999"/>
            <a:ext cx="36663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Анастасия Андреевна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Чудова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cdutt.sugomak.ru/wp-content/uploads/2018/03/%D0%BF%D0%BE%D0%B4%D0%B2%D0%BE%D0%B4%D0%BD%D1%8B%D0%B9-%D0%BC%D0%B8%D1%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49228"/>
            <a:ext cx="3024336" cy="4032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0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39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021" y="476672"/>
            <a:ext cx="8797921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творческих и речевых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способностей через конструирование из бумаги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610" y="5798229"/>
            <a:ext cx="2812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Яна Николаевна 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Коковина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" y="1749228"/>
            <a:ext cx="2985142" cy="4022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http://www.19.ds-info.ru/images/03-2015/IMG_1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01" y="2176469"/>
            <a:ext cx="4224469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7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39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578" y="476672"/>
            <a:ext cx="794480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творческих и речевых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способностей через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Лего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-конструирование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040" y="5798229"/>
            <a:ext cx="33476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Любовь Викторовна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Лебедева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8" y="1772816"/>
            <a:ext cx="2574032" cy="3861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 descr="https://static.tildacdn.com/tild3430-3831-4830-b239-666439623335/_IMG_6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204864"/>
            <a:ext cx="4225408" cy="2816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00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136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Консультация творческой группы № 2  Совершенствование творческих  и речевых способностей  через технические умения дошкольников.    30.10.2019 года </vt:lpstr>
      <vt:lpstr>  Федеральный государственный образовательный стандарт дошкольного образования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Консультация творческой группы № 2  Совершенствование творческих  и речевых способностей  через технические умения дошкольников.    30.10.2019 года </dc:title>
  <dc:creator>user</dc:creator>
  <cp:lastModifiedBy>Татьяна</cp:lastModifiedBy>
  <cp:revision>7</cp:revision>
  <dcterms:created xsi:type="dcterms:W3CDTF">2019-10-30T06:10:50Z</dcterms:created>
  <dcterms:modified xsi:type="dcterms:W3CDTF">2019-10-30T07:30:51Z</dcterms:modified>
</cp:coreProperties>
</file>