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63" r:id="rId5"/>
    <p:sldId id="264" r:id="rId6"/>
    <p:sldId id="265" r:id="rId7"/>
    <p:sldId id="267" r:id="rId8"/>
    <p:sldId id="266" r:id="rId9"/>
    <p:sldId id="258" r:id="rId10"/>
    <p:sldId id="257" r:id="rId11"/>
    <p:sldId id="261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4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2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5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8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6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71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9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8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4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119C0-D7D0-4C05-A92C-7C31A610A3E5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C934A-5197-45C8-A870-D94BFFCF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26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4" y="0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04664"/>
            <a:ext cx="84249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Конспект  занятия в  подготовительной группе по развитию речи </a:t>
            </a:r>
          </a:p>
          <a:p>
            <a:r>
              <a:rPr lang="ru-RU" dirty="0" smtClean="0"/>
              <a:t>по теме «Пожарная безопасность».</a:t>
            </a:r>
          </a:p>
          <a:p>
            <a:endParaRPr lang="ru-RU" dirty="0"/>
          </a:p>
          <a:p>
            <a:r>
              <a:rPr lang="ru-RU" sz="1600" dirty="0" smtClean="0">
                <a:solidFill>
                  <a:srgbClr val="FF0000"/>
                </a:solidFill>
              </a:rPr>
              <a:t>Цель</a:t>
            </a:r>
            <a:r>
              <a:rPr lang="ru-RU" sz="1400" dirty="0" smtClean="0"/>
              <a:t>: Привитие элементарных знаний и навыков в пожарной безопасности</a:t>
            </a:r>
            <a:r>
              <a:rPr lang="ru-RU" dirty="0" smtClean="0"/>
              <a:t>.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Задачи</a:t>
            </a:r>
            <a:r>
              <a:rPr lang="ru-RU" dirty="0" smtClean="0"/>
              <a:t>:</a:t>
            </a:r>
          </a:p>
          <a:p>
            <a:r>
              <a:rPr lang="ru-RU" sz="1400" dirty="0" smtClean="0"/>
              <a:t>1.Закрепить у детей понятие пожарная безопасность.</a:t>
            </a:r>
          </a:p>
          <a:p>
            <a:r>
              <a:rPr lang="ru-RU" sz="1400" dirty="0" smtClean="0"/>
              <a:t>2.Формировать  у детей умение правильно действовать в различных ситуациях.</a:t>
            </a:r>
          </a:p>
          <a:p>
            <a:r>
              <a:rPr lang="ru-RU" sz="1400" dirty="0" smtClean="0"/>
              <a:t>3.Развивать выразительность речи.</a:t>
            </a:r>
          </a:p>
          <a:p>
            <a:r>
              <a:rPr lang="ru-RU" sz="1400" dirty="0" smtClean="0"/>
              <a:t>4.Воспитывать ответственность за себя и за жизнь своих близких.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Предварительная работа: </a:t>
            </a:r>
            <a:r>
              <a:rPr lang="ru-RU" sz="1400" dirty="0" smtClean="0"/>
              <a:t>чтение художественной литературы, беседы по теме «Пожарная безопасность», просмотр видеоролика.</a:t>
            </a:r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284983"/>
            <a:ext cx="4320480" cy="318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9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4" y="0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2 картинка</a:t>
            </a:r>
            <a:r>
              <a:rPr lang="ru-RU" sz="1400" dirty="0" smtClean="0">
                <a:solidFill>
                  <a:srgbClr val="FF0000"/>
                </a:solidFill>
              </a:rPr>
              <a:t>. </a:t>
            </a:r>
            <a:r>
              <a:rPr lang="ru-RU" sz="1400" dirty="0" smtClean="0"/>
              <a:t>Ребенок звонит по номеру 01.</a:t>
            </a:r>
          </a:p>
          <a:p>
            <a:endParaRPr lang="ru-RU" sz="1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71527"/>
            <a:ext cx="1802992" cy="261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980728"/>
            <a:ext cx="5598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Правило: </a:t>
            </a:r>
            <a:r>
              <a:rPr lang="ru-RU" sz="1400" dirty="0" smtClean="0"/>
              <a:t>Если возник пожар, то необходимо вызвать пожарных, позвонив по номеру 01.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429000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3 картинка</a:t>
            </a:r>
            <a:r>
              <a:rPr lang="ru-RU" sz="1400" dirty="0" smtClean="0">
                <a:solidFill>
                  <a:srgbClr val="FF0000"/>
                </a:solidFill>
              </a:rPr>
              <a:t>. </a:t>
            </a:r>
            <a:r>
              <a:rPr lang="ru-RU" sz="1400" dirty="0" smtClean="0"/>
              <a:t>Мальчик выбегает из помещения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1802992" cy="246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4437112"/>
            <a:ext cx="5598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Правило: </a:t>
            </a:r>
            <a:r>
              <a:rPr lang="ru-RU" sz="1400" dirty="0" smtClean="0"/>
              <a:t>Если вызвать пожарных невозможно, то нужно покинуть помещение.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96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4" y="0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4 картинка</a:t>
            </a:r>
            <a:r>
              <a:rPr lang="ru-RU" sz="1400" dirty="0" smtClean="0">
                <a:solidFill>
                  <a:srgbClr val="FF0000"/>
                </a:solidFill>
              </a:rPr>
              <a:t>. </a:t>
            </a:r>
            <a:r>
              <a:rPr lang="ru-RU" sz="1400" dirty="0" smtClean="0"/>
              <a:t>Квартира, много дыма, на полу на четвереньках к двери ползет ребенок.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79"/>
            <a:ext cx="1656184" cy="244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701407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Правило: </a:t>
            </a:r>
            <a:r>
              <a:rPr lang="ru-RU" sz="1400" dirty="0" smtClean="0"/>
              <a:t>Дым гораздо опаснее огня, поэтому большинство людей при пожаре погибают от дыма. Если чувствуешь, что задыхаешься, опустись на четвереньки и продвигайся к выходу ползком - внизу меньше дыма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212976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5 картинка. </a:t>
            </a:r>
            <a:r>
              <a:rPr lang="ru-RU" sz="1400" dirty="0" smtClean="0"/>
              <a:t>Ребенок стоит на балконе, а позади него огонь и дым.</a:t>
            </a:r>
            <a:endParaRPr lang="ru-RU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6" y="3861048"/>
            <a:ext cx="1621888" cy="243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74584" y="4157484"/>
            <a:ext cx="5233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Правило: </a:t>
            </a:r>
            <a:r>
              <a:rPr lang="ru-RU" sz="1400" dirty="0" smtClean="0"/>
              <a:t>Если выйти невозможно, необходимо выбраться на балкон и звать людей на помощь.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5082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4" y="0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356" y="548680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</a:t>
            </a:r>
            <a:r>
              <a:rPr lang="ru-RU" sz="1400" b="1" dirty="0" smtClean="0"/>
              <a:t>гра: «Это я, это я, это все мои друзья».</a:t>
            </a:r>
          </a:p>
          <a:p>
            <a:r>
              <a:rPr lang="ru-RU" sz="1400" dirty="0" smtClean="0"/>
              <a:t> Я читаю стихи, а вы если так не делаете, то молчите, если считаете, что нужно поступать именно так, говорите хором: «Это я, это я, это все мои друзья» с хлопками.</a:t>
            </a:r>
          </a:p>
          <a:p>
            <a:endParaRPr lang="ru-RU" sz="1400" dirty="0"/>
          </a:p>
          <a:p>
            <a:r>
              <a:rPr lang="ru-RU" sz="1400" dirty="0" smtClean="0"/>
              <a:t>Кто из вас завидев дым набирает 0-1 (это я, это я.)</a:t>
            </a:r>
          </a:p>
          <a:p>
            <a:r>
              <a:rPr lang="ru-RU" sz="1400" dirty="0" smtClean="0"/>
              <a:t>Кто из вас бежит с ведром, заливать Кошкин дом? (это я… .)</a:t>
            </a:r>
          </a:p>
          <a:p>
            <a:r>
              <a:rPr lang="ru-RU" sz="1400" dirty="0" smtClean="0"/>
              <a:t>Стол и шкаф сгорели разом, кто сушил белье над газом? (дети молчат)</a:t>
            </a:r>
          </a:p>
          <a:p>
            <a:r>
              <a:rPr lang="ru-RU" sz="1400" dirty="0" smtClean="0"/>
              <a:t>Признавайтесь ребятишки, кто берет без спросу спички?</a:t>
            </a:r>
          </a:p>
          <a:p>
            <a:r>
              <a:rPr lang="ru-RU" sz="1400" dirty="0" smtClean="0"/>
              <a:t>Чирк беспечно и на спичке - огонечек аленький</a:t>
            </a:r>
          </a:p>
          <a:p>
            <a:r>
              <a:rPr lang="ru-RU" sz="1400" dirty="0" smtClean="0"/>
              <a:t>Смотришь - спичка невеличка - а пожар не маленький. (молчат)</a:t>
            </a:r>
          </a:p>
          <a:p>
            <a:r>
              <a:rPr lang="ru-RU" sz="1400" dirty="0" smtClean="0"/>
              <a:t>Кто соседской детворе объясняет во дворе</a:t>
            </a:r>
          </a:p>
          <a:p>
            <a:r>
              <a:rPr lang="ru-RU" sz="1400" dirty="0" smtClean="0"/>
              <a:t>Что игра с огнем недаром завершается пожаром? (это я)</a:t>
            </a:r>
          </a:p>
          <a:p>
            <a:r>
              <a:rPr lang="ru-RU" sz="1400" dirty="0" smtClean="0"/>
              <a:t>Кто поджег траву у дома, подпалил ненужный сор?</a:t>
            </a:r>
          </a:p>
          <a:p>
            <a:r>
              <a:rPr lang="ru-RU" sz="1400" dirty="0" smtClean="0"/>
              <a:t>А сгорел гараж знакомых и строительный забор? (молчат)</a:t>
            </a:r>
          </a:p>
          <a:p>
            <a:r>
              <a:rPr lang="ru-RU" sz="1400" dirty="0" smtClean="0"/>
              <a:t>Кто украдкой в уголке, жег свечу на чердаке,</a:t>
            </a:r>
          </a:p>
          <a:p>
            <a:r>
              <a:rPr lang="ru-RU" sz="1400" dirty="0" smtClean="0"/>
              <a:t>Загорелся старый угол, еле сам живой ушел (молчат)</a:t>
            </a:r>
          </a:p>
          <a:p>
            <a:r>
              <a:rPr lang="ru-RU" sz="1400" dirty="0" smtClean="0"/>
              <a:t>Кто пожарным помогает - правила не нарушает</a:t>
            </a:r>
          </a:p>
          <a:p>
            <a:r>
              <a:rPr lang="ru-RU" sz="1400" dirty="0" smtClean="0"/>
              <a:t>Кто пример для всех ребят? (это я)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567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08" y="0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82012"/>
            <a:ext cx="7992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Ход занятия:</a:t>
            </a:r>
          </a:p>
          <a:p>
            <a:r>
              <a:rPr lang="ru-RU" sz="1400" dirty="0" smtClean="0"/>
              <a:t>Было веселей,</a:t>
            </a:r>
          </a:p>
          <a:p>
            <a:r>
              <a:rPr lang="ru-RU" sz="1400" dirty="0" smtClean="0"/>
              <a:t>Чтобы было всем светлей,</a:t>
            </a:r>
          </a:p>
          <a:p>
            <a:r>
              <a:rPr lang="ru-RU" sz="1400" dirty="0" smtClean="0"/>
              <a:t>В месте за руки возьмёмся</a:t>
            </a:r>
          </a:p>
          <a:p>
            <a:r>
              <a:rPr lang="ru-RU" sz="1400" dirty="0" smtClean="0"/>
              <a:t>И друг другу улыбнёмся.</a:t>
            </a:r>
          </a:p>
          <a:p>
            <a:r>
              <a:rPr lang="ru-RU" sz="1400" dirty="0" smtClean="0"/>
              <a:t>Отгадайте, из какого произведения</a:t>
            </a:r>
            <a:r>
              <a:rPr lang="ru-RU" dirty="0" smtClean="0"/>
              <a:t>.</a:t>
            </a:r>
          </a:p>
          <a:p>
            <a:r>
              <a:rPr lang="ru-RU" sz="1400" dirty="0" smtClean="0"/>
              <a:t>А лисички</a:t>
            </a:r>
          </a:p>
          <a:p>
            <a:r>
              <a:rPr lang="ru-RU" sz="1400" dirty="0" smtClean="0"/>
              <a:t>Взяли спички,</a:t>
            </a:r>
          </a:p>
          <a:p>
            <a:r>
              <a:rPr lang="ru-RU" sz="1400" dirty="0" smtClean="0"/>
              <a:t>К морю синему пошли,</a:t>
            </a:r>
          </a:p>
          <a:p>
            <a:r>
              <a:rPr lang="ru-RU" sz="1400" dirty="0" smtClean="0"/>
              <a:t> Море синее зажгли.</a:t>
            </a:r>
          </a:p>
          <a:p>
            <a:r>
              <a:rPr lang="ru-RU" sz="1400" dirty="0" smtClean="0"/>
              <a:t> Море пламенем горит,</a:t>
            </a:r>
          </a:p>
          <a:p>
            <a:r>
              <a:rPr lang="ru-RU" sz="1400" dirty="0" smtClean="0"/>
              <a:t> Выбежал из моря кит.</a:t>
            </a:r>
          </a:p>
          <a:p>
            <a:r>
              <a:rPr lang="ru-RU" sz="1400" dirty="0" smtClean="0"/>
              <a:t> «Эй, пожарные, бегите!</a:t>
            </a:r>
          </a:p>
          <a:p>
            <a:r>
              <a:rPr lang="ru-RU" sz="1400" dirty="0" smtClean="0"/>
              <a:t>  Помогите, помогите</a:t>
            </a:r>
          </a:p>
          <a:p>
            <a:endParaRPr lang="ru-RU" dirty="0"/>
          </a:p>
        </p:txBody>
      </p:sp>
      <p:pic>
        <p:nvPicPr>
          <p:cNvPr id="1028" name="Picture 4" descr="http://900igr.net/up/datas/188154/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2464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2200"/>
          <a:stretch/>
        </p:blipFill>
        <p:spPr bwMode="auto">
          <a:xfrm>
            <a:off x="3131840" y="3051791"/>
            <a:ext cx="2981516" cy="224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8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847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72728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</a:t>
            </a:r>
            <a:r>
              <a:rPr lang="ru-RU" sz="1400" b="1" dirty="0" smtClean="0"/>
              <a:t>гра «А ну-ка, отгадай»</a:t>
            </a:r>
          </a:p>
          <a:p>
            <a:endParaRPr lang="ru-RU" sz="1400" dirty="0" smtClean="0"/>
          </a:p>
          <a:p>
            <a:r>
              <a:rPr lang="ru-RU" sz="1400" dirty="0" smtClean="0"/>
              <a:t>1. Упал на пол уголек-</a:t>
            </a:r>
          </a:p>
          <a:p>
            <a:r>
              <a:rPr lang="ru-RU" sz="1400" dirty="0" smtClean="0"/>
              <a:t>Деревянный пол зажег</a:t>
            </a:r>
          </a:p>
          <a:p>
            <a:r>
              <a:rPr lang="ru-RU" sz="1400" dirty="0" smtClean="0"/>
              <a:t>Не смотри, не жди, не стой</a:t>
            </a:r>
          </a:p>
          <a:p>
            <a:r>
              <a:rPr lang="ru-RU" sz="1400" dirty="0" smtClean="0"/>
              <a:t>А залей его (водой)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2. Победит огонь коварный</a:t>
            </a:r>
          </a:p>
          <a:p>
            <a:r>
              <a:rPr lang="ru-RU" sz="1400" dirty="0" smtClean="0"/>
              <a:t>Тот, кого зовут… (пожарный)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3. Что за тесный, тесный дом?</a:t>
            </a:r>
          </a:p>
          <a:p>
            <a:r>
              <a:rPr lang="ru-RU" sz="1400" dirty="0" smtClean="0"/>
              <a:t>Сто сестричек жмутся в нем.</a:t>
            </a:r>
          </a:p>
          <a:p>
            <a:r>
              <a:rPr lang="ru-RU" sz="1400" dirty="0" smtClean="0"/>
              <a:t>И любая из сестричек</a:t>
            </a:r>
          </a:p>
          <a:p>
            <a:r>
              <a:rPr lang="ru-RU" sz="1400" dirty="0" smtClean="0"/>
              <a:t>Может вспыхнуть, как костер.</a:t>
            </a:r>
          </a:p>
          <a:p>
            <a:r>
              <a:rPr lang="ru-RU" sz="1400" dirty="0" smtClean="0"/>
              <a:t>Не шути с сестричками,</a:t>
            </a:r>
          </a:p>
          <a:p>
            <a:r>
              <a:rPr lang="ru-RU" sz="1400" dirty="0" smtClean="0"/>
              <a:t>Тоненькими … (спичками)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4. Висит - молчит,</a:t>
            </a:r>
          </a:p>
          <a:p>
            <a:r>
              <a:rPr lang="ru-RU" sz="1400" dirty="0" smtClean="0"/>
              <a:t>а перевернешь, шипит, и пена летит (огнетушитель).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5. Раскалился если вдруг</a:t>
            </a:r>
          </a:p>
          <a:p>
            <a:r>
              <a:rPr lang="ru-RU" sz="1400" dirty="0" smtClean="0"/>
              <a:t>Электрический утюг</a:t>
            </a:r>
          </a:p>
          <a:p>
            <a:r>
              <a:rPr lang="ru-RU" sz="1400" dirty="0" smtClean="0"/>
              <a:t>Что должны вы сделать детки?</a:t>
            </a:r>
          </a:p>
          <a:p>
            <a:r>
              <a:rPr lang="ru-RU" sz="1400" dirty="0" smtClean="0"/>
              <a:t>Вынуть вилку из. (розетки)</a:t>
            </a:r>
            <a:endParaRPr lang="ru-RU" sz="14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169457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56" y="1556792"/>
            <a:ext cx="1150660" cy="114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20" y="2898766"/>
            <a:ext cx="1345332" cy="110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04" y="4077072"/>
            <a:ext cx="1029268" cy="140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013176"/>
            <a:ext cx="1242145" cy="173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4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4" y="0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Ребята,  слово «огонь»  известно человеку давно. А вот огонь,  человеку  друг или враг?</a:t>
            </a:r>
          </a:p>
          <a:p>
            <a:r>
              <a:rPr lang="ru-RU" sz="1400" dirty="0" smtClean="0"/>
              <a:t>А для чего нужен огонь?</a:t>
            </a:r>
          </a:p>
          <a:p>
            <a:r>
              <a:rPr lang="ru-RU" sz="1400" dirty="0" smtClean="0"/>
              <a:t>А  было такое время, когда люди жили без  огня. Днём грелись  на солнышке, а ночью замерзали. Не было тогда ни жилья, ни  семейного очага, ни вкусной горячей еды.   </a:t>
            </a:r>
          </a:p>
          <a:p>
            <a:r>
              <a:rPr lang="ru-RU" sz="1400" dirty="0" smtClean="0"/>
              <a:t>      И вот однажды была гроза, от молнии загорелось дерево. Один  смельчак подобрал горящую ветку, но она быстро  догорала. Тогда он стал « кормить» свой огонь  сухими  листьями, хворостом , защищать от ветра и дождя. Так  люди  «приучили» огонь.</a:t>
            </a:r>
          </a:p>
          <a:p>
            <a:r>
              <a:rPr lang="ru-RU" sz="1400" dirty="0" smtClean="0"/>
              <a:t> </a:t>
            </a:r>
          </a:p>
          <a:p>
            <a:endParaRPr lang="ru-RU" sz="1400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52" y="1988840"/>
            <a:ext cx="5352256" cy="401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98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Высокая каланча. Из неё виден пожар: где огонь, там и дым. На втором этаже жили пожарные  с семьями. На первом  этаже – повозки с водой , багры ,лестницы , лошади.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sz="1400" dirty="0" smtClean="0"/>
              <a:t>Лошади – самые лучшие, самые резвые! Необыкновенной удалью и геройством славились пожарные. За это их любили.</a:t>
            </a:r>
          </a:p>
          <a:p>
            <a:endParaRPr lang="ru-RU" sz="1400" dirty="0"/>
          </a:p>
          <a:p>
            <a:endParaRPr lang="ru-RU" sz="11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75176"/>
            <a:ext cx="4320480" cy="267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s://cloud.prezentacii.org/18/11/97996/images/screen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6168" r="3047" b="4180"/>
          <a:stretch/>
        </p:blipFill>
        <p:spPr bwMode="auto">
          <a:xfrm>
            <a:off x="2843808" y="4070321"/>
            <a:ext cx="3751814" cy="25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А вот так выглядит пожарная часть в наши дни. </a:t>
            </a:r>
            <a:endParaRPr lang="ru-RU" sz="14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78" y="638944"/>
            <a:ext cx="4060882" cy="257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7" y="3861048"/>
            <a:ext cx="3279800" cy="217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112" y="3356992"/>
            <a:ext cx="5079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Вот  такие машины были раньше, а это современные машины.  </a:t>
            </a:r>
            <a:endParaRPr lang="ru-RU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94382"/>
            <a:ext cx="3312368" cy="210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3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4249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Скажите, такие машины помогают пожарным?</a:t>
            </a:r>
          </a:p>
          <a:p>
            <a:r>
              <a:rPr lang="ru-RU" sz="1400" dirty="0" smtClean="0"/>
              <a:t>Каким ещё транспортом пользуются пожарные?</a:t>
            </a:r>
          </a:p>
          <a:p>
            <a:r>
              <a:rPr lang="ru-RU" sz="1400" dirty="0" smtClean="0"/>
              <a:t>У пожарных есть поезда, где в одном вагоне – насосная станция, в другом пожарный автомобиль . Есть и пожарные самолёты (слайд) и вертолёты (слайд).</a:t>
            </a:r>
          </a:p>
          <a:p>
            <a:endParaRPr lang="ru-RU" sz="1400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7" y="1268760"/>
            <a:ext cx="4045008" cy="27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"/>
          <a:stretch/>
        </p:blipFill>
        <p:spPr bwMode="auto">
          <a:xfrm>
            <a:off x="4462792" y="1268760"/>
            <a:ext cx="4383297" cy="283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54" y="4221088"/>
            <a:ext cx="3313386" cy="241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9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А каким должен быть пожарный?</a:t>
            </a:r>
          </a:p>
          <a:p>
            <a:r>
              <a:rPr lang="ru-RU" sz="1400" dirty="0"/>
              <a:t>В</a:t>
            </a:r>
            <a:r>
              <a:rPr lang="ru-RU" sz="1400" dirty="0" smtClean="0"/>
              <a:t>о что должен быть  одет пожарный?</a:t>
            </a:r>
            <a:endParaRPr lang="ru-RU" sz="1400" dirty="0"/>
          </a:p>
          <a:p>
            <a:r>
              <a:rPr lang="ru-RU" sz="1400" dirty="0" smtClean="0"/>
              <a:t>Костюм у пожарного сделан из специальной огнеупорной ткани.</a:t>
            </a:r>
          </a:p>
          <a:p>
            <a:r>
              <a:rPr lang="ru-RU" sz="1400" dirty="0" smtClean="0"/>
              <a:t>Такая одежда нужна для защиты от высокой температуры, ушибов и даже воды.</a:t>
            </a:r>
          </a:p>
          <a:p>
            <a:r>
              <a:rPr lang="ru-RU" sz="1400" dirty="0" smtClean="0"/>
              <a:t>Каска – это стальной головной убор с гребнем наверху. Она защищает голову и смягчает удары от падающих предметов. У шлемов – касках есть специальная пластина – защита лица.</a:t>
            </a:r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13871"/>
            <a:ext cx="5616624" cy="363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44129"/>
            <a:ext cx="7956550" cy="128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wallpaperscraft.ru/image/linii_fon_bleklyy_bliki_51754_256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4" y="0"/>
            <a:ext cx="9149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799288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Физкультминутка</a:t>
            </a:r>
          </a:p>
          <a:p>
            <a:endParaRPr lang="ru-RU" sz="1400" dirty="0" smtClean="0"/>
          </a:p>
          <a:p>
            <a:r>
              <a:rPr lang="ru-RU" sz="1400" dirty="0" smtClean="0"/>
              <a:t>Выше ноги! Стой, раз, два! (Ходьба на месте.)</a:t>
            </a:r>
          </a:p>
          <a:p>
            <a:r>
              <a:rPr lang="ru-RU" sz="1400" dirty="0" smtClean="0"/>
              <a:t>Плечи выше поднимаем,</a:t>
            </a:r>
          </a:p>
          <a:p>
            <a:r>
              <a:rPr lang="ru-RU" sz="1400" dirty="0" smtClean="0"/>
              <a:t>А потом их опускаем. (Поднимать и опускать плечи.)</a:t>
            </a:r>
          </a:p>
          <a:p>
            <a:r>
              <a:rPr lang="ru-RU" sz="1400" dirty="0" smtClean="0"/>
              <a:t>Руки перед грудью ставим</a:t>
            </a:r>
          </a:p>
          <a:p>
            <a:r>
              <a:rPr lang="ru-RU" sz="1400" dirty="0" smtClean="0"/>
              <a:t>И рывки мы выполняем. (Руки перед грудью, рывки руками.)</a:t>
            </a:r>
          </a:p>
          <a:p>
            <a:r>
              <a:rPr lang="ru-RU" sz="1400" dirty="0" smtClean="0"/>
              <a:t>Десять раз подпрыгнуть нужно,</a:t>
            </a:r>
          </a:p>
          <a:p>
            <a:r>
              <a:rPr lang="ru-RU" sz="1400" dirty="0" smtClean="0"/>
              <a:t>Скачем выше, скачем дружно! (Прыжки на месте.)</a:t>
            </a:r>
          </a:p>
          <a:p>
            <a:r>
              <a:rPr lang="ru-RU" sz="1400" dirty="0" smtClean="0"/>
              <a:t>Мы колени поднимаем —</a:t>
            </a:r>
          </a:p>
          <a:p>
            <a:r>
              <a:rPr lang="ru-RU" sz="1400" dirty="0" smtClean="0"/>
              <a:t>Шаг на месте выполняем. (Ходьба на месте.)</a:t>
            </a:r>
          </a:p>
          <a:p>
            <a:r>
              <a:rPr lang="ru-RU" sz="1400" dirty="0" smtClean="0"/>
              <a:t>От души мы потянулись, (Потягивания — руки вверх и в стороны.)</a:t>
            </a:r>
          </a:p>
          <a:p>
            <a:endParaRPr lang="ru-RU" sz="1400" dirty="0" smtClean="0"/>
          </a:p>
          <a:p>
            <a:r>
              <a:rPr lang="ru-RU" sz="1400" dirty="0" smtClean="0"/>
              <a:t>Что же делать, если в доме начался пожар? (ответы детей).</a:t>
            </a:r>
          </a:p>
          <a:p>
            <a:r>
              <a:rPr lang="ru-RU" sz="1400" dirty="0" smtClean="0"/>
              <a:t>Я предлагаю вам посмотреть картинки и вывести по ним правило.</a:t>
            </a:r>
          </a:p>
          <a:p>
            <a:endParaRPr lang="ru-RU" sz="1400" dirty="0" smtClean="0"/>
          </a:p>
          <a:p>
            <a:r>
              <a:rPr lang="ru-RU" sz="1400" b="1" dirty="0" smtClean="0">
                <a:solidFill>
                  <a:srgbClr val="FF0000"/>
                </a:solidFill>
              </a:rPr>
              <a:t>1 картинка</a:t>
            </a:r>
            <a:r>
              <a:rPr lang="ru-RU" sz="1400" b="1" dirty="0" smtClean="0"/>
              <a:t>. </a:t>
            </a:r>
            <a:r>
              <a:rPr lang="ru-RU" sz="1400" dirty="0" smtClean="0"/>
              <a:t>Квартира, горит телевизор, мальчик держит в руках одеяло - набрасывает его на огонь.</a:t>
            </a:r>
          </a:p>
          <a:p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28600" r="12799" b="10600"/>
          <a:stretch/>
        </p:blipFill>
        <p:spPr bwMode="auto">
          <a:xfrm>
            <a:off x="5508104" y="476671"/>
            <a:ext cx="2880320" cy="19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77071"/>
            <a:ext cx="2965291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1880" y="450912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Правило: </a:t>
            </a:r>
            <a:r>
              <a:rPr lang="ru-RU" sz="1400" dirty="0" smtClean="0"/>
              <a:t>если огонь небольшой, его можно затушить самому, набросив на него плотную ткань, одеяло.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125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1046</Words>
  <Application>Microsoft Office PowerPoint</Application>
  <PresentationFormat>Экран (4:3)</PresentationFormat>
  <Paragraphs>132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9</cp:revision>
  <dcterms:created xsi:type="dcterms:W3CDTF">2020-04-17T03:54:20Z</dcterms:created>
  <dcterms:modified xsi:type="dcterms:W3CDTF">2020-04-17T05:24:48Z</dcterms:modified>
</cp:coreProperties>
</file>