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5" r:id="rId1"/>
  </p:sldMasterIdLst>
  <p:notesMasterIdLst>
    <p:notesMasterId r:id="rId24"/>
  </p:notesMasterIdLst>
  <p:sldIdLst>
    <p:sldId id="308" r:id="rId2"/>
    <p:sldId id="256" r:id="rId3"/>
    <p:sldId id="257" r:id="rId4"/>
    <p:sldId id="259" r:id="rId5"/>
    <p:sldId id="264" r:id="rId6"/>
    <p:sldId id="265" r:id="rId7"/>
    <p:sldId id="290" r:id="rId8"/>
    <p:sldId id="277" r:id="rId9"/>
    <p:sldId id="275" r:id="rId10"/>
    <p:sldId id="280" r:id="rId11"/>
    <p:sldId id="287" r:id="rId12"/>
    <p:sldId id="276" r:id="rId13"/>
    <p:sldId id="291" r:id="rId14"/>
    <p:sldId id="295" r:id="rId15"/>
    <p:sldId id="294" r:id="rId16"/>
    <p:sldId id="296" r:id="rId17"/>
    <p:sldId id="297" r:id="rId18"/>
    <p:sldId id="298" r:id="rId19"/>
    <p:sldId id="299" r:id="rId20"/>
    <p:sldId id="300" r:id="rId21"/>
    <p:sldId id="301" r:id="rId22"/>
    <p:sldId id="307" r:id="rId2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9999"/>
    <a:srgbClr val="66FF3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0E5EF6-101C-4AA1-8438-81CF349C8928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486F9C-D825-4CF4-99F2-A2A174EBE7B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360388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486F9C-D825-4CF4-99F2-A2A174EBE7B3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76433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284B18-804A-4531-A6C3-F9153EBA9CC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FF6DB7-A5B0-474B-A304-AE5D4E58037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393B34-1112-4089-9E94-963A7212677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1BEB5A-5819-420B-A95D-BDD2F680FE3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F6837B-9880-4A30-A751-5F4296B57A6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163616-81F6-4565-A306-78D0544A36F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254C4D-6CC6-49BA-A3F5-D0B2D5E779A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7144AD-12A5-4F13-89D9-565D7991EEE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C9E2FE-4392-4248-996D-7D48BCC5475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06731FE-DB87-4A47-8EE5-398F8F7AA07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258492-E25F-41F0-AC6D-448C3EBF410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3942AF-1FEB-486E-BD69-998F49B5B5A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48DAEF6-36D4-457F-8693-8EF4A4E5EAD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8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://do.ngs.ru/preview/do/feaee69bcbe5f2e0f35fdd4555b665b3_1480324392_1000_59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692696"/>
            <a:ext cx="8840492" cy="5295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548362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80" name="Rectangle 4"/>
          <p:cNvSpPr>
            <a:spLocks noGrp="1" noChangeArrowheads="1"/>
          </p:cNvSpPr>
          <p:nvPr>
            <p:ph type="title"/>
          </p:nvPr>
        </p:nvSpPr>
        <p:spPr>
          <a:xfrm>
            <a:off x="285720" y="1571620"/>
            <a:ext cx="5286412" cy="11430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ru-RU" sz="6000" b="1" i="1" spc="3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ПРОДАВЕЦ</a:t>
            </a:r>
          </a:p>
        </p:txBody>
      </p:sp>
      <p:pic>
        <p:nvPicPr>
          <p:cNvPr id="30726" name="Picture 6" descr="http://img0.liveinternet.ru/images/foto/c/0/apps/3/346/3346546_professii_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6056" y="2060848"/>
            <a:ext cx="3923928" cy="4797152"/>
          </a:xfrm>
          <a:prstGeom prst="rect">
            <a:avLst/>
          </a:prstGeom>
          <a:noFill/>
        </p:spPr>
      </p:pic>
      <p:sp>
        <p:nvSpPr>
          <p:cNvPr id="50179" name="Rectangle 3"/>
          <p:cNvSpPr>
            <a:spLocks noGrp="1" noChangeArrowheads="1"/>
          </p:cNvSpPr>
          <p:nvPr>
            <p:ph idx="1"/>
          </p:nvPr>
        </p:nvSpPr>
        <p:spPr>
          <a:xfrm>
            <a:off x="395536" y="260648"/>
            <a:ext cx="8229600" cy="1239526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sz="5400" b="1" i="1" spc="3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Мебель, хлеб и </a:t>
            </a:r>
            <a:r>
              <a:rPr lang="ru-RU" sz="5400" b="1" i="1" spc="3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огурец Продаёт </a:t>
            </a:r>
            <a:r>
              <a:rPr lang="ru-RU" sz="5400" b="1" i="1" spc="3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нам ...</a:t>
            </a:r>
          </a:p>
        </p:txBody>
      </p:sp>
      <p:pic>
        <p:nvPicPr>
          <p:cNvPr id="30728" name="Picture 8" descr="http://atv.odessa.ua/img/2034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027581"/>
            <a:ext cx="4788024" cy="38304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07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07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07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07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07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07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307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307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.4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/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501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0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0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80" grpId="0"/>
      <p:bldP spid="50179" grpId="0" uiExpand="1" build="p"/>
      <p:bldP spid="50179" grpI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548680"/>
            <a:ext cx="10081120" cy="1143000"/>
          </a:xfrm>
        </p:spPr>
        <p:txBody>
          <a:bodyPr>
            <a:noAutofit/>
          </a:bodyPr>
          <a:lstStyle/>
          <a:p>
            <a:pPr algn="l"/>
            <a:r>
              <a:rPr lang="ru-RU" b="1" i="1" spc="3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Знает каждый в доме житель -</a:t>
            </a:r>
            <a:br>
              <a:rPr lang="ru-RU" b="1" i="1" spc="3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i="1" spc="3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Этот дом возвёл ...</a:t>
            </a:r>
            <a:r>
              <a:rPr lang="ru-RU" sz="4800" b="1" i="1" spc="3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4800" b="1" i="1" spc="3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4800" b="1" i="1" spc="3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4526" name="Picture 14" descr="строитель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2780928"/>
            <a:ext cx="3600450" cy="3810000"/>
          </a:xfrm>
          <a:noFill/>
        </p:spPr>
      </p:pic>
      <p:pic>
        <p:nvPicPr>
          <p:cNvPr id="64524" name="Picture 12" descr="строитель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220072" y="2178050"/>
            <a:ext cx="3597275" cy="4679950"/>
          </a:xfrm>
          <a:noFill/>
        </p:spPr>
      </p:pic>
      <p:sp>
        <p:nvSpPr>
          <p:cNvPr id="64520" name="Rectangle 8"/>
          <p:cNvSpPr>
            <a:spLocks noChangeArrowheads="1"/>
          </p:cNvSpPr>
          <p:nvPr/>
        </p:nvSpPr>
        <p:spPr bwMode="auto">
          <a:xfrm>
            <a:off x="1000100" y="1609717"/>
            <a:ext cx="5040560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  <a:defRPr/>
            </a:pPr>
            <a:r>
              <a:rPr lang="ru-RU" sz="54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СТРОИТЕЛЬ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45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45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45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645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645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645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645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45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645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645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645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1600" accel="100000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45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600" accel="100000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45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400" decel="100000"/>
                                        <p:tgtEl>
                                          <p:spTgt spid="645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400" decel="100000"/>
                                        <p:tgtEl>
                                          <p:spTgt spid="645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00" accel="100000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45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0.4+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600" accel="100000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45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0.4-0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4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64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14" grpId="0"/>
      <p:bldP spid="64514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468544" cy="1772816"/>
          </a:xfrm>
        </p:spPr>
        <p:txBody>
          <a:bodyPr>
            <a:noAutofit/>
          </a:bodyPr>
          <a:lstStyle/>
          <a:p>
            <a:pPr algn="l">
              <a:defRPr/>
            </a:pPr>
            <a:r>
              <a:rPr lang="ru-RU" sz="5000" b="1" i="1" spc="3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Вот на краешке с опаской </a:t>
            </a:r>
            <a:br>
              <a:rPr lang="ru-RU" sz="5000" b="1" i="1" spc="3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5000" b="1" i="1" spc="3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Он железо красит краской</a:t>
            </a:r>
          </a:p>
        </p:txBody>
      </p:sp>
      <p:sp>
        <p:nvSpPr>
          <p:cNvPr id="46084" name="Rectangle 4"/>
          <p:cNvSpPr>
            <a:spLocks noChangeArrowheads="1"/>
          </p:cNvSpPr>
          <p:nvPr/>
        </p:nvSpPr>
        <p:spPr bwMode="auto">
          <a:xfrm>
            <a:off x="500034" y="1643050"/>
            <a:ext cx="3960440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  <a:defRPr/>
            </a:pPr>
            <a:r>
              <a:rPr lang="ru-RU" sz="5400" b="1" i="1" u="sng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МАЛЯР</a:t>
            </a:r>
          </a:p>
        </p:txBody>
      </p:sp>
      <p:pic>
        <p:nvPicPr>
          <p:cNvPr id="46091" name="Picture 11" descr="краски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4005064"/>
            <a:ext cx="2952750" cy="228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93" name="Picture 13" descr="маляр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71800" y="1556792"/>
            <a:ext cx="6156176" cy="5301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0"/>
                            </p:stCondLst>
                            <p:childTnLst>
                              <p:par>
                                <p:cTn id="12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460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609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460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460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460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4609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460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460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checkerboard(across)">
                                      <p:cBhvr>
                                        <p:cTn id="27" dur="1000"/>
                                        <p:tgtEl>
                                          <p:spTgt spid="460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600" decel="100000"/>
                                        <p:tgtEl>
                                          <p:spTgt spid="460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600" decel="100000" fill="hold"/>
                                        <p:tgtEl>
                                          <p:spTgt spid="4608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00" decel="100000" fill="hold"/>
                                        <p:tgtEl>
                                          <p:spTgt spid="460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00" decel="100000" fill="hold"/>
                                        <p:tgtEl>
                                          <p:spTgt spid="460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60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60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2" grpId="0"/>
      <p:bldP spid="46082" grpId="1"/>
      <p:bldP spid="4608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9552" y="1772816"/>
            <a:ext cx="8178842" cy="14465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88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МОЛОДЦЫ!!!!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1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1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3968" y="1596145"/>
            <a:ext cx="4779615" cy="5248886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116632"/>
            <a:ext cx="5148064" cy="3861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958321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5736" y="10039"/>
            <a:ext cx="4896544" cy="6928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54938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21vu.ru/sites/default/files/_ld/2017/02/img_73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052736"/>
            <a:ext cx="7008779" cy="525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7502580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21vu.ru/sites/default/files/_ld/2017/02/img_731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49963" y="622462"/>
            <a:ext cx="7582477" cy="5686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644001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21vu.ru/sites/default/files/_ld/2017/02/img_732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4664"/>
            <a:ext cx="7776864" cy="5832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1649387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21vu.ru/sites/default/files/_ld/2017/02/img_73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8" y="620688"/>
            <a:ext cx="7680853" cy="5760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6008853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75656" y="0"/>
            <a:ext cx="6696744" cy="1512168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ru-RU" sz="66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ПРОФЕССИИ</a:t>
            </a:r>
            <a:endParaRPr lang="ru-RU" sz="66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56581" y="1512168"/>
            <a:ext cx="6534894" cy="5109099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21vu.ru/sites/default/files/_ld/2017/02/img_732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76" y="404664"/>
            <a:ext cx="7582477" cy="5686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3735097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21vu.ru/sites/default/files/_ld/2017/02/img_733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5" y="188640"/>
            <a:ext cx="8256917" cy="619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8569308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2" name="Picture 4" descr="https://ds02.infourok.ru/uploads/ex/11fc/0003cf03-50c72379/img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8640"/>
            <a:ext cx="8568950" cy="6426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139550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7" name="Rectangle 9"/>
          <p:cNvSpPr>
            <a:spLocks noGrp="1" noChangeArrowheads="1"/>
          </p:cNvSpPr>
          <p:nvPr>
            <p:ph idx="1"/>
          </p:nvPr>
        </p:nvSpPr>
        <p:spPr>
          <a:xfrm>
            <a:off x="251520" y="188640"/>
            <a:ext cx="8675687" cy="287972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6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Мне мигает светофор,</a:t>
            </a:r>
            <a:endParaRPr lang="ru-RU" sz="6000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r>
              <a:rPr lang="ru-RU" sz="6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Знает он, что я ...</a:t>
            </a:r>
            <a:endParaRPr lang="ru-RU" sz="6000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2" name="Picture 6" descr="http://3.bp.blogspot.com/_IA2jsLxRdR4/TIcASfgcdhI/AAAAAAAAAB8/0zGDH7VZ17E/s320/taxista-chiste%5B1%5D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429000"/>
            <a:ext cx="5077498" cy="3161152"/>
          </a:xfrm>
          <a:prstGeom prst="rect">
            <a:avLst/>
          </a:prstGeom>
          <a:noFill/>
        </p:spPr>
      </p:pic>
      <p:pic>
        <p:nvPicPr>
          <p:cNvPr id="7" name="Picture 4" descr="j0115306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68065" y="1484784"/>
            <a:ext cx="3275935" cy="5040560"/>
          </a:xfrm>
          <a:prstGeom prst="rect">
            <a:avLst/>
          </a:prstGeom>
          <a:noFill/>
        </p:spPr>
      </p:pic>
      <p:sp>
        <p:nvSpPr>
          <p:cNvPr id="8" name="Rectangle 9"/>
          <p:cNvSpPr txBox="1">
            <a:spLocks noChangeArrowheads="1"/>
          </p:cNvSpPr>
          <p:nvPr/>
        </p:nvSpPr>
        <p:spPr>
          <a:xfrm>
            <a:off x="468313" y="2276872"/>
            <a:ext cx="8675687" cy="28797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60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14546" y="2214554"/>
            <a:ext cx="40324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i="1" spc="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ШОФЁР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22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122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30" dur="2000"/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33" dur="2000"/>
                                        <p:tgtEl>
                                          <p:spTgt spid="122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2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7" grpId="0" build="p"/>
      <p:bldP spid="12297" grpId="1" build="p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>
          <a:xfrm>
            <a:off x="251520" y="260648"/>
            <a:ext cx="8568952" cy="108012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5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решит больной задач,</a:t>
            </a:r>
            <a:endParaRPr lang="ru-RU" sz="5800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r>
              <a:rPr lang="ru-RU" sz="5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Всех больных полечит ...</a:t>
            </a:r>
            <a:endParaRPr lang="ru-RU" sz="5800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150" name="Picture 6" descr="http://img0.liveinternet.ru/images/foto/c/1/apps/4/622/4622200_f8b998da40e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734726"/>
            <a:ext cx="3600399" cy="3953381"/>
          </a:xfrm>
          <a:prstGeom prst="rect">
            <a:avLst/>
          </a:prstGeom>
          <a:noFill/>
        </p:spPr>
      </p:pic>
      <p:pic>
        <p:nvPicPr>
          <p:cNvPr id="6152" name="Picture 8" descr="http://ic.pics.livejournal.com/ivan_kupala/34656836/40198/40198_64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2564904"/>
            <a:ext cx="3225958" cy="4032449"/>
          </a:xfrm>
          <a:prstGeom prst="rect">
            <a:avLst/>
          </a:prstGeom>
          <a:noFill/>
        </p:spPr>
      </p:pic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2214546" y="2214554"/>
            <a:ext cx="4248472" cy="1143000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ru-RU" sz="6600" b="1" i="1" spc="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ВРАЧ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000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" dur="1000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" dur="2000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" dur="2000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55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2000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" dur="2000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770" decel="100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770" decel="100000"/>
                                        <p:tgtEl>
                                          <p:spTgt spid="1433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2" dur="77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4" dur="77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 build="p" autoUpdateAnimBg="0" advAuto="0"/>
      <p:bldP spid="14339" grpId="1" uiExpand="1" build="p"/>
      <p:bldP spid="1433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285720" y="0"/>
            <a:ext cx="8568952" cy="1858218"/>
          </a:xfrm>
        </p:spPr>
        <p:txBody>
          <a:bodyPr>
            <a:normAutofit fontScale="90000"/>
          </a:bodyPr>
          <a:lstStyle/>
          <a:p>
            <a:r>
              <a:rPr lang="ru-RU" sz="6000" b="1" i="1" spc="3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Слёзо-носо-вытиратель</a:t>
            </a:r>
            <a:r>
              <a:rPr lang="ru-RU" sz="6000" b="1" i="1" spc="3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6000" b="1" i="1" spc="3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6000" b="1" i="1" spc="3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группе вашей - ...</a:t>
            </a:r>
            <a:r>
              <a:rPr lang="ru-RU" dirty="0"/>
              <a:t/>
            </a:r>
            <a:br>
              <a:rPr lang="ru-RU" dirty="0"/>
            </a:br>
            <a:endParaRPr lang="ru-RU" b="1" dirty="0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643042" y="1571612"/>
            <a:ext cx="6408390" cy="604838"/>
          </a:xfrm>
        </p:spPr>
        <p:txBody>
          <a:bodyPr>
            <a:noAutofit/>
          </a:bodyPr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sz="6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ВОСПИТАТЕЛЬ</a:t>
            </a:r>
          </a:p>
        </p:txBody>
      </p:sp>
      <p:pic>
        <p:nvPicPr>
          <p:cNvPr id="26636" name="Picture 12" descr="Воспитатель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240780"/>
            <a:ext cx="4786314" cy="44285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4" name="Picture 10" descr="http://i-advokat.ru/files/2013/07/vospita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3214686"/>
            <a:ext cx="4009403" cy="2952328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12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12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12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66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266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66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66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2000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6" grpId="0" autoUpdateAnimBg="0"/>
      <p:bldP spid="26626" grpId="1"/>
      <p:bldP spid="26627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0" y="188640"/>
            <a:ext cx="9144000" cy="2189163"/>
          </a:xfrm>
        </p:spPr>
        <p:txBody>
          <a:bodyPr>
            <a:normAutofit fontScale="47500" lnSpcReduction="20000"/>
          </a:bodyPr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sz="4800" b="1" dirty="0"/>
              <a:t> </a:t>
            </a:r>
            <a:r>
              <a:rPr lang="ru-RU" sz="9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Наведёт стеклянный  глаз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9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Щёлкнет раз – и помнит Вас!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214282" y="1681154"/>
            <a:ext cx="4968800" cy="5334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ru-RU" sz="6000" b="1" i="1" u="none" strike="noStrike" kern="1200" cap="none" spc="30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ФОТОГРАФ</a:t>
            </a:r>
          </a:p>
        </p:txBody>
      </p:sp>
      <p:pic>
        <p:nvPicPr>
          <p:cNvPr id="12294" name="Picture 6" descr="http://www.ikirov.ru/files/1303/3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625688"/>
            <a:ext cx="4321050" cy="3769415"/>
          </a:xfrm>
          <a:prstGeom prst="rect">
            <a:avLst/>
          </a:prstGeom>
          <a:noFill/>
        </p:spPr>
      </p:pic>
      <p:pic>
        <p:nvPicPr>
          <p:cNvPr id="12296" name="Picture 8" descr="http://s4.live4fun.ru/pictures/s3img_16540451_4647_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088" y="1556792"/>
            <a:ext cx="3600400" cy="4838701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22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55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7" dur="1000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3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1" grpId="0" build="p" autoUpdateAnimBg="0" advAuto="0"/>
      <p:bldP spid="27651" grpId="1" uiExpand="1" build="p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51" name="Picture 23" descr="Дворник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436097" y="2690654"/>
            <a:ext cx="2564928" cy="4167345"/>
          </a:xfrm>
          <a:noFill/>
        </p:spPr>
      </p:pic>
      <p:sp>
        <p:nvSpPr>
          <p:cNvPr id="73732" name="Rectangle 4"/>
          <p:cNvSpPr>
            <a:spLocks noChangeArrowheads="1"/>
          </p:cNvSpPr>
          <p:nvPr/>
        </p:nvSpPr>
        <p:spPr bwMode="auto">
          <a:xfrm>
            <a:off x="1714480" y="2428868"/>
            <a:ext cx="4392488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  <a:defRPr/>
            </a:pPr>
            <a:r>
              <a:rPr lang="ru-RU" sz="5400" b="1" i="1" spc="600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ДВОРНИК</a:t>
            </a:r>
          </a:p>
        </p:txBody>
      </p:sp>
      <p:sp>
        <p:nvSpPr>
          <p:cNvPr id="7" name="Text Box 4"/>
          <p:cNvSpPr>
            <a:spLocks noGrp="1" noChangeArrowheads="1"/>
          </p:cNvSpPr>
          <p:nvPr>
            <p:ph type="title"/>
          </p:nvPr>
        </p:nvSpPr>
        <p:spPr>
          <a:xfrm>
            <a:off x="500034" y="500042"/>
            <a:ext cx="8136904" cy="1800200"/>
          </a:xfrm>
          <a:noFill/>
        </p:spPr>
        <p:txBody>
          <a:bodyPr>
            <a:noAutofit/>
          </a:bodyPr>
          <a:lstStyle/>
          <a:p>
            <a:pPr algn="l" eaLnBrk="1" hangingPunct="1">
              <a:buFont typeface="Wingdings" pitchFamily="2" charset="2"/>
              <a:buNone/>
            </a:pPr>
            <a:r>
              <a:rPr lang="ru-RU" b="1" i="1" spc="3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Он проснётся на заре,</a:t>
            </a:r>
          </a:p>
          <a:p>
            <a:pPr algn="l" eaLnBrk="1" hangingPunct="1">
              <a:buFont typeface="Wingdings" pitchFamily="2" charset="2"/>
              <a:buNone/>
            </a:pPr>
            <a:r>
              <a:rPr lang="ru-RU" b="1" i="1" spc="3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Снег расчистит на дворе.</a:t>
            </a:r>
          </a:p>
          <a:p>
            <a:pPr algn="l" eaLnBrk="1" hangingPunct="1">
              <a:buFont typeface="Wingdings" pitchFamily="2" charset="2"/>
              <a:buNone/>
            </a:pPr>
            <a:r>
              <a:rPr lang="ru-RU" b="1" i="1" spc="3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Все дорожки подметёт</a:t>
            </a:r>
          </a:p>
          <a:p>
            <a:pPr algn="l" eaLnBrk="1" hangingPunct="1">
              <a:buFont typeface="Wingdings" pitchFamily="2" charset="2"/>
              <a:buNone/>
            </a:pPr>
            <a:r>
              <a:rPr lang="ru-RU" b="1" i="1" spc="3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песком посыплет лёд.</a:t>
            </a:r>
          </a:p>
        </p:txBody>
      </p:sp>
      <p:pic>
        <p:nvPicPr>
          <p:cNvPr id="25608" name="Picture 8" descr="http://prazdnichek.info/uploads/posts/2010-04/1271884729_img30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7" y="3730714"/>
            <a:ext cx="2676266" cy="29386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737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737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737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737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256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2560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256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256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1600" accel="100000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600" accel="100000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400" decel="100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400" decel="100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00" accel="100000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0.4+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00" accel="100000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0.4-0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737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737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737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73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2" grpId="0"/>
      <p:bldP spid="7" grpId="0" autoUpdateAnimBg="0"/>
      <p:bldP spid="7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79512" y="692696"/>
            <a:ext cx="8964488" cy="1143000"/>
          </a:xfrm>
        </p:spPr>
        <p:txBody>
          <a:bodyPr>
            <a:normAutofit fontScale="90000"/>
          </a:bodyPr>
          <a:lstStyle/>
          <a:p>
            <a:r>
              <a:rPr lang="ru-RU" sz="6000" b="1" i="1" spc="3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Победит огонь коварный</a:t>
            </a:r>
            <a:br>
              <a:rPr lang="ru-RU" sz="6000" b="1" i="1" spc="3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6000" b="1" i="1" spc="3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Тот, кого зовут ...</a:t>
            </a:r>
            <a:r>
              <a:rPr lang="ru-RU" dirty="0"/>
              <a:t/>
            </a:r>
            <a:br>
              <a:rPr lang="ru-RU" dirty="0"/>
            </a:br>
            <a:endParaRPr lang="ru-RU" b="1" dirty="0"/>
          </a:p>
        </p:txBody>
      </p:sp>
      <p:sp>
        <p:nvSpPr>
          <p:cNvPr id="47108" name="Rectangle 4"/>
          <p:cNvSpPr>
            <a:spLocks noChangeArrowheads="1"/>
          </p:cNvSpPr>
          <p:nvPr/>
        </p:nvSpPr>
        <p:spPr bwMode="auto">
          <a:xfrm>
            <a:off x="2571736" y="1714488"/>
            <a:ext cx="4986759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  <a:defRPr/>
            </a:pPr>
            <a:r>
              <a:rPr lang="ru-RU" sz="54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ПОЖАРНЫЙ</a:t>
            </a:r>
          </a:p>
        </p:txBody>
      </p:sp>
      <p:pic>
        <p:nvPicPr>
          <p:cNvPr id="23559" name="Picture 7" descr="http://www.sunhome.ru/UsersGallery/Cards/prazdnik_den_pozharnik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786058"/>
            <a:ext cx="3071865" cy="3883302"/>
          </a:xfrm>
          <a:prstGeom prst="rect">
            <a:avLst/>
          </a:prstGeom>
          <a:noFill/>
        </p:spPr>
      </p:pic>
      <p:pic>
        <p:nvPicPr>
          <p:cNvPr id="23561" name="Picture 9" descr="http://refdt.ru/tw_files2/urls_4/75/d-74859/7z-docs/1_html_m5153a6ef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0622" y="2143116"/>
            <a:ext cx="4003378" cy="506087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7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7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7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7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35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235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2356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235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235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7" dur="2000"/>
                                        <p:tgtEl>
                                          <p:spTgt spid="471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770" decel="100000"/>
                                        <p:tgtEl>
                                          <p:spTgt spid="4710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770" decel="100000"/>
                                        <p:tgtEl>
                                          <p:spTgt spid="4710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710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4" dur="770" fill="hold"/>
                                        <p:tgtEl>
                                          <p:spTgt spid="47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7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6" dur="770" fill="hold"/>
                                        <p:tgtEl>
                                          <p:spTgt spid="47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7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6" grpId="0" autoUpdateAnimBg="0"/>
      <p:bldP spid="47106" grpId="1"/>
      <p:bldP spid="4710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179512" y="260350"/>
            <a:ext cx="8640960" cy="11430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5400" b="1" i="1" spc="3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Ищет он во тьме маяк, потому что он...</a:t>
            </a:r>
          </a:p>
        </p:txBody>
      </p:sp>
      <p:pic>
        <p:nvPicPr>
          <p:cNvPr id="19467" name="Picture 11" descr="http://watermarked.cutcaster.com/cutcaster-photo-100361352-Sailor-with-spyglas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2548096"/>
            <a:ext cx="2460242" cy="3871010"/>
          </a:xfrm>
          <a:prstGeom prst="rect">
            <a:avLst/>
          </a:prstGeom>
          <a:noFill/>
        </p:spPr>
      </p:pic>
      <p:pic>
        <p:nvPicPr>
          <p:cNvPr id="19469" name="Picture 13" descr="http://svetlyachok-ket.ru/data/107_002_Morjak_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6096" y="2428868"/>
            <a:ext cx="3162367" cy="4216489"/>
          </a:xfrm>
          <a:prstGeom prst="rect">
            <a:avLst/>
          </a:prstGeom>
          <a:noFill/>
        </p:spPr>
      </p:pic>
      <p:sp>
        <p:nvSpPr>
          <p:cNvPr id="45060" name="Rectangle 4"/>
          <p:cNvSpPr>
            <a:spLocks noChangeArrowheads="1"/>
          </p:cNvSpPr>
          <p:nvPr/>
        </p:nvSpPr>
        <p:spPr bwMode="auto">
          <a:xfrm>
            <a:off x="2428860" y="1643050"/>
            <a:ext cx="4039493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  <a:defRPr/>
            </a:pPr>
            <a:r>
              <a:rPr lang="ru-RU" sz="5400" b="1" i="1" u="sng" spc="600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МОРЯК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000"/>
                            </p:stCondLst>
                            <p:childTnLst>
                              <p:par>
                                <p:cTn id="12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94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946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94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94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94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946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94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94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0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27" dur="1600" accel="100000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600" accel="100000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400" decel="100000"/>
                                        <p:tgtEl>
                                          <p:spTgt spid="45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400" decel="100000"/>
                                        <p:tgtEl>
                                          <p:spTgt spid="45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600" accel="100000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0.4+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00" accel="100000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0.4-0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770" decel="100000"/>
                                        <p:tgtEl>
                                          <p:spTgt spid="4506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770" decel="100000"/>
                                        <p:tgtEl>
                                          <p:spTgt spid="4506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506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9" dur="770" fill="hold"/>
                                        <p:tgtEl>
                                          <p:spTgt spid="450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50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1" dur="770" fill="hold"/>
                                        <p:tgtEl>
                                          <p:spTgt spid="450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50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58" grpId="0"/>
      <p:bldP spid="45058" grpId="1"/>
      <p:bldP spid="45060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167</TotalTime>
  <Words>95</Words>
  <Application>Microsoft Office PowerPoint</Application>
  <PresentationFormat>Экран (4:3)</PresentationFormat>
  <Paragraphs>29</Paragraphs>
  <Slides>22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Слайд 1</vt:lpstr>
      <vt:lpstr>ПРОФЕССИИ</vt:lpstr>
      <vt:lpstr>Слайд 3</vt:lpstr>
      <vt:lpstr>ВРАЧ</vt:lpstr>
      <vt:lpstr>Слёзо-носо-вытиратель В группе вашей - ... </vt:lpstr>
      <vt:lpstr>Слайд 6</vt:lpstr>
      <vt:lpstr>Он проснётся на заре, Снег расчистит на дворе. Все дорожки подметёт И песком посыплет лёд.</vt:lpstr>
      <vt:lpstr>Победит огонь коварный Тот, кого зовут ... </vt:lpstr>
      <vt:lpstr>Ищет он во тьме маяк, потому что он...</vt:lpstr>
      <vt:lpstr>ПРОДАВЕЦ</vt:lpstr>
      <vt:lpstr>Знает каждый в доме житель - Этот дом возвёл ... </vt:lpstr>
      <vt:lpstr>Вот на краешке с опаской   Он железо красит краской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ЗАГАДКИ  О  ПРОФЕССИЯХ</dc:title>
  <dc:creator>наталия лоточко</dc:creator>
  <cp:lastModifiedBy>Валя</cp:lastModifiedBy>
  <cp:revision>14</cp:revision>
  <dcterms:created xsi:type="dcterms:W3CDTF">2015-01-10T12:44:51Z</dcterms:created>
  <dcterms:modified xsi:type="dcterms:W3CDTF">2020-04-14T06:01:11Z</dcterms:modified>
</cp:coreProperties>
</file>