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308" r:id="rId2"/>
    <p:sldId id="256" r:id="rId3"/>
    <p:sldId id="257" r:id="rId4"/>
    <p:sldId id="259" r:id="rId5"/>
    <p:sldId id="264" r:id="rId6"/>
    <p:sldId id="265" r:id="rId7"/>
    <p:sldId id="290" r:id="rId8"/>
    <p:sldId id="277" r:id="rId9"/>
    <p:sldId id="275" r:id="rId10"/>
    <p:sldId id="280" r:id="rId11"/>
    <p:sldId id="287" r:id="rId12"/>
    <p:sldId id="276" r:id="rId13"/>
    <p:sldId id="291" r:id="rId14"/>
    <p:sldId id="295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E5EF6-101C-4AA1-8438-81CF349C89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86F9C-D825-4CF4-99F2-A2A174EBE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03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86F9C-D825-4CF4-99F2-A2A174EBE7B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43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84B18-804A-4531-A6C3-F9153EBA9C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F6DB7-A5B0-474B-A304-AE5D4E5803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93B34-1112-4089-9E94-963A72126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BEB5A-5819-420B-A95D-BDD2F680F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6837B-9880-4A30-A751-5F4296B57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63616-81F6-4565-A306-78D0544A36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54C4D-6CC6-49BA-A3F5-D0B2D5E779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144AD-12A5-4F13-89D9-565D7991EE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9E2FE-4392-4248-996D-7D48BCC54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731FE-DB87-4A47-8EE5-398F8F7AA0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58492-E25F-41F0-AC6D-448C3EBF41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942AF-1FEB-486E-BD69-998F49B5B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DAEF6-36D4-457F-8693-8EF4A4E5E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o.ngs.ru/preview/do/feaee69bcbe5f2e0f35fdd4555b665b3_1480324392_1000_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40492" cy="52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83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1571620"/>
            <a:ext cx="528641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b="1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ПРОДАВЕЦ</a:t>
            </a:r>
          </a:p>
        </p:txBody>
      </p:sp>
      <p:pic>
        <p:nvPicPr>
          <p:cNvPr id="30726" name="Picture 6" descr="http://img0.liveinternet.ru/images/foto/c/0/apps/3/346/3346546_professii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923928" cy="4797152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60648"/>
            <a:ext cx="8229600" cy="12395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5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Мебель, хлеб и </a:t>
            </a:r>
            <a:r>
              <a:rPr lang="ru-RU" sz="5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огурец Продаёт </a:t>
            </a:r>
            <a:r>
              <a:rPr lang="ru-RU" sz="5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...</a:t>
            </a:r>
          </a:p>
        </p:txBody>
      </p:sp>
      <p:pic>
        <p:nvPicPr>
          <p:cNvPr id="30728" name="Picture 8" descr="http://atv.odessa.ua/img/2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27581"/>
            <a:ext cx="4788024" cy="383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79" grpId="0" uiExpand="1" build="p"/>
      <p:bldP spid="50179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10081120" cy="1143000"/>
          </a:xfrm>
        </p:spPr>
        <p:txBody>
          <a:bodyPr>
            <a:noAutofit/>
          </a:bodyPr>
          <a:lstStyle/>
          <a:p>
            <a:pPr algn="l"/>
            <a:r>
              <a:rPr lang="ru-RU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 каждый в доме житель -</a:t>
            </a:r>
            <a:br>
              <a:rPr lang="ru-RU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дом возвёл ...</a:t>
            </a:r>
            <a:r>
              <a:rPr lang="ru-RU" sz="48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26" name="Picture 14" descr="строитель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80928"/>
            <a:ext cx="3600450" cy="3810000"/>
          </a:xfrm>
          <a:noFill/>
        </p:spPr>
      </p:pic>
      <p:pic>
        <p:nvPicPr>
          <p:cNvPr id="64524" name="Picture 12" descr="строитель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178050"/>
            <a:ext cx="3597275" cy="4679950"/>
          </a:xfrm>
          <a:noFill/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000100" y="1609717"/>
            <a:ext cx="504056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68544" cy="177281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5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на краешке с опаской </a:t>
            </a:r>
            <a:br>
              <a:rPr lang="ru-RU" sz="5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Он железо красит краской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00034" y="1643050"/>
            <a:ext cx="396044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5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МАЛЯР</a:t>
            </a:r>
          </a:p>
        </p:txBody>
      </p:sp>
      <p:pic>
        <p:nvPicPr>
          <p:cNvPr id="46091" name="Picture 11" descr="крас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952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 descr="маля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56792"/>
            <a:ext cx="615617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72816"/>
            <a:ext cx="817884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596145"/>
            <a:ext cx="4779615" cy="52488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83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039"/>
            <a:ext cx="4896544" cy="69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9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1vu.ru/sites/default/files/_ld/2017/02/img_7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025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1vu.ru/sites/default/files/_ld/2017/02/img_7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963" y="622462"/>
            <a:ext cx="7582477" cy="568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40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1vu.ru/sites/default/files/_ld/2017/02/img_7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93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1vu.ru/sites/default/files/_ld/2017/02/img_7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88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0"/>
            <a:ext cx="6696744" cy="15121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581" y="1512168"/>
            <a:ext cx="6534894" cy="51090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1vu.ru/sites/default/files/_ld/2017/02/img_7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82477" cy="568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350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1vu.ru/sites/default/files/_ld/2017/02/img_7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93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ds02.infourok.ru/uploads/ex/11fc/0003cf03-50c7237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0" cy="64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95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Grp="1" noChangeArrowheads="1"/>
          </p:cNvSpPr>
          <p:nvPr>
            <p:ph idx="1"/>
          </p:nvPr>
        </p:nvSpPr>
        <p:spPr>
          <a:xfrm>
            <a:off x="251520" y="188640"/>
            <a:ext cx="8675687" cy="2879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мигает светофор,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 он, что я ...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://3.bp.blogspot.com/_IA2jsLxRdR4/TIcASfgcdhI/AAAAAAAAAB8/0zGDH7VZ17E/s320/taxista-chiste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5077498" cy="3161152"/>
          </a:xfrm>
          <a:prstGeom prst="rect">
            <a:avLst/>
          </a:prstGeom>
          <a:noFill/>
        </p:spPr>
      </p:pic>
      <p:pic>
        <p:nvPicPr>
          <p:cNvPr id="7" name="Picture 4" descr="j011530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065" y="1484784"/>
            <a:ext cx="3275935" cy="5040560"/>
          </a:xfrm>
          <a:prstGeom prst="rect">
            <a:avLst/>
          </a:prstGeom>
          <a:noFill/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468313" y="2276872"/>
            <a:ext cx="8675687" cy="287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221455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ШОФЁР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20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20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p"/>
      <p:bldP spid="12297" grpI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60648"/>
            <a:ext cx="8568952" cy="108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решит больной задач,</a:t>
            </a:r>
            <a:endParaRPr lang="ru-RU" sz="5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больных полечит ...</a:t>
            </a:r>
            <a:endParaRPr lang="ru-RU" sz="5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://img0.liveinternet.ru/images/foto/c/1/apps/4/622/4622200_f8b998da40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34726"/>
            <a:ext cx="3600399" cy="3953381"/>
          </a:xfrm>
          <a:prstGeom prst="rect">
            <a:avLst/>
          </a:prstGeom>
          <a:noFill/>
        </p:spPr>
      </p:pic>
      <p:pic>
        <p:nvPicPr>
          <p:cNvPr id="6152" name="Picture 8" descr="http://ic.pics.livejournal.com/ivan_kupala/34656836/40198/40198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225958" cy="4032449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214554"/>
            <a:ext cx="4248472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ВРАЧ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 advAuto="0"/>
      <p:bldP spid="14339" grpId="1" uiExpand="1" build="p"/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68952" cy="1858218"/>
          </a:xfrm>
        </p:spPr>
        <p:txBody>
          <a:bodyPr>
            <a:normAutofit fontScale="90000"/>
          </a:bodyPr>
          <a:lstStyle/>
          <a:p>
            <a:r>
              <a:rPr lang="ru-RU" sz="6000" b="1" i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Слёзо-носо-вытиратель</a:t>
            </a:r>
            <a:r>
              <a:rPr lang="ru-RU" sz="6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группе вашей - ...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43042" y="1571612"/>
            <a:ext cx="6408390" cy="60483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ВОСПИТАТЕЛЬ</a:t>
            </a:r>
          </a:p>
        </p:txBody>
      </p:sp>
      <p:pic>
        <p:nvPicPr>
          <p:cNvPr id="26636" name="Picture 12" descr="Воспит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0780"/>
            <a:ext cx="4786314" cy="442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http://i-advokat.ru/files/2013/07/vosp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009403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6" grpId="1"/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640"/>
            <a:ext cx="9144000" cy="2189163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b="1" dirty="0"/>
              <a:t> </a:t>
            </a:r>
            <a:r>
              <a:rPr lang="ru-RU" sz="9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Наведёт стеклянный  глаз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Щёлкнет раз – и помнит Вас!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681154"/>
            <a:ext cx="4968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60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ФОТОГРАФ</a:t>
            </a:r>
          </a:p>
        </p:txBody>
      </p:sp>
      <p:pic>
        <p:nvPicPr>
          <p:cNvPr id="12294" name="Picture 6" descr="http://www.ikirov.ru/files/1303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25688"/>
            <a:ext cx="4321050" cy="3769415"/>
          </a:xfrm>
          <a:prstGeom prst="rect">
            <a:avLst/>
          </a:prstGeom>
          <a:noFill/>
        </p:spPr>
      </p:pic>
      <p:pic>
        <p:nvPicPr>
          <p:cNvPr id="12296" name="Picture 8" descr="http://s4.live4fun.ru/pictures/s3img_16540451_4647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600400" cy="48387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  <p:bldP spid="27651" grpId="1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51" name="Picture 23" descr="Дворн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7" y="2690654"/>
            <a:ext cx="2564928" cy="4167345"/>
          </a:xfrm>
          <a:noFill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714480" y="2428868"/>
            <a:ext cx="43924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54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ДВОРНИК</a:t>
            </a:r>
          </a:p>
        </p:txBody>
      </p:sp>
      <p:sp>
        <p:nvSpPr>
          <p:cNvPr id="7" name="Text Box 4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136904" cy="1800200"/>
          </a:xfrm>
          <a:noFill/>
        </p:spPr>
        <p:txBody>
          <a:bodyPr>
            <a:no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ru-RU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проснётся на заре,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ru-RU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расчистит на дворе.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ru-RU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дорожки подметёт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ru-RU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песком посыплет лёд.</a:t>
            </a:r>
          </a:p>
        </p:txBody>
      </p:sp>
      <p:pic>
        <p:nvPicPr>
          <p:cNvPr id="25608" name="Picture 8" descr="http://prazdnichek.info/uploads/posts/2010-04/1271884729_img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730714"/>
            <a:ext cx="2676266" cy="2938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" grpId="0" autoUpdateAnimBg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6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 огонь коварный</a:t>
            </a:r>
            <a:br>
              <a:rPr lang="ru-RU" sz="6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Тот, кого зовут ...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571736" y="1714488"/>
            <a:ext cx="4986759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ПОЖАРНЫЙ</a:t>
            </a:r>
          </a:p>
        </p:txBody>
      </p:sp>
      <p:pic>
        <p:nvPicPr>
          <p:cNvPr id="23559" name="Picture 7" descr="http://www.sunhome.ru/UsersGallery/Cards/prazdnik_den_pozharn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6058"/>
            <a:ext cx="3071865" cy="3883302"/>
          </a:xfrm>
          <a:prstGeom prst="rect">
            <a:avLst/>
          </a:prstGeom>
          <a:noFill/>
        </p:spPr>
      </p:pic>
      <p:pic>
        <p:nvPicPr>
          <p:cNvPr id="23561" name="Picture 9" descr="http://refdt.ru/tw_files2/urls_4/75/d-74859/7z-docs/1_html_m5153a6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622" y="2143116"/>
            <a:ext cx="4003378" cy="5060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47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6" grpId="1"/>
      <p:bldP spid="47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64096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Ищет он во тьме маяк, потому что он...</a:t>
            </a:r>
          </a:p>
        </p:txBody>
      </p:sp>
      <p:pic>
        <p:nvPicPr>
          <p:cNvPr id="19467" name="Picture 11" descr="http://watermarked.cutcaster.com/cutcaster-photo-100361352-Sailor-with-spy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48096"/>
            <a:ext cx="2460242" cy="3871010"/>
          </a:xfrm>
          <a:prstGeom prst="rect">
            <a:avLst/>
          </a:prstGeom>
          <a:noFill/>
        </p:spPr>
      </p:pic>
      <p:pic>
        <p:nvPicPr>
          <p:cNvPr id="19469" name="Picture 13" descr="http://svetlyachok-ket.ru/data/107_002_Morjak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096" y="2428868"/>
            <a:ext cx="3162367" cy="4216489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428860" y="1643050"/>
            <a:ext cx="403949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5400" b="1" i="1" u="sng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МОРЯК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6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95</Words>
  <Application>Microsoft Office PowerPoint</Application>
  <PresentationFormat>Экран (4:3)</PresentationFormat>
  <Paragraphs>29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ПРОФЕССИИ</vt:lpstr>
      <vt:lpstr>Слайд 3</vt:lpstr>
      <vt:lpstr>ВРАЧ</vt:lpstr>
      <vt:lpstr>Слёзо-носо-вытиратель В группе вашей - ... </vt:lpstr>
      <vt:lpstr>Слайд 6</vt:lpstr>
      <vt:lpstr>Он проснётся на заре, Снег расчистит на дворе. Все дорожки подметёт И песком посыплет лёд.</vt:lpstr>
      <vt:lpstr>Победит огонь коварный Тот, кого зовут ... </vt:lpstr>
      <vt:lpstr>Ищет он во тьме маяк, потому что он...</vt:lpstr>
      <vt:lpstr>ПРОДАВЕЦ</vt:lpstr>
      <vt:lpstr>Знает каждый в доме житель - Этот дом возвёл ... </vt:lpstr>
      <vt:lpstr>Вот на краешке с опаской   Он железо красит краской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О  ПРОФЕССИЯХ</dc:title>
  <dc:creator>наталия лоточко</dc:creator>
  <cp:lastModifiedBy>Валя</cp:lastModifiedBy>
  <cp:revision>14</cp:revision>
  <dcterms:created xsi:type="dcterms:W3CDTF">2015-01-10T12:44:51Z</dcterms:created>
  <dcterms:modified xsi:type="dcterms:W3CDTF">2020-04-14T06:01:11Z</dcterms:modified>
</cp:coreProperties>
</file>