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2E57C-12AA-4FB3-B923-26AFB5DF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50CDD-BC0D-4B77-BC17-2FFCDC8D9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D82E1-F404-48BA-8EEA-FAD4CBFA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4C708-CEF8-4981-93E0-653D979B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CB4C8-71B1-43E7-AED0-AFCA62AF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1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6E78D-F5CF-4EFE-AEB5-7696540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65F8DC-976B-4229-8C0E-A69DDDF32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4D1CF-FF93-4A72-8E3A-9E875961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31019-020C-49B6-B242-E035AE64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963A3-D327-4622-9FD0-81685480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9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872789-AA8B-4CF0-A04B-56CC57E7A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A89C82-488A-4A87-8F82-17EA8D28E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E4F2D-6357-49E0-8209-13A2EA68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E4237-C459-4809-9D06-873E2CEE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E40B-2E83-4AC1-8A5B-1297DBB2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6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8E999-3062-49EE-A47F-27D47EA6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4CA1A-7E74-40FF-837B-456C7C3A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40AC9-753E-4D33-975A-E2998E63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3069E-D4A7-4A1C-95DF-C182061C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FBD67-F209-4E9B-AE9F-07C4AAF9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4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754B0-734C-4808-A632-FAF9DFA0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9B620-14CB-4FC0-B05B-2CB4768B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66D79-7C23-43B8-BF74-09BB9D75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8E069-5274-435A-9F88-553CE497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0CA36-91C9-42BE-9A7D-C191C3AB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F6BB0-A4C9-4E2A-ABE0-E93356BC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97807-9293-4F4A-9ADD-ABB521691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729731-DED6-41AA-B63C-A24927F1B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D632ED-F959-4D7D-9C63-4861D5F1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D278D-C821-44CF-9F42-171C6EF1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030EC-9DD1-4F9C-90EB-C21A6A15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271E3-0D71-4E8C-A713-041B46B0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98BF1-5465-439F-9D2D-F15BEFCD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12F5DF-80AF-4D4D-BC00-7D8EF7F4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A24BD2-0447-436F-9DEF-0F0AC8A07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840BEF-8C56-41C1-AF14-9535AA6D5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A8A7DF-1BD2-475D-9A14-E35AEC3C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5F4851-4D75-4B95-BF9E-579F9E0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A4404-CC22-4D47-A015-54751828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6F3DF-4789-466D-B611-655CA6B2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084108-668A-4349-849A-42D83E45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F20373-7A42-45FD-87B8-6FB381E8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CE276-E328-4CC1-89DE-F089C244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8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BF7200-B079-4F7E-AA8C-C9A11A59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5C0222-E458-4219-B840-8BE82DD7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9180DC-8DDE-4CE0-853A-6F961AF1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012E-A8E9-43AA-AA32-5D13CEE0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8BE62-18E3-4A02-B5E3-C45A8CD7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7E949-3984-4F30-8373-79C217A7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3D1F9E-8165-4A6F-AB52-B7174317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11BE9-1117-4789-BEE3-9F519067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D1C9E-D6FF-4F19-9FC1-AE64DBFC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0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F19A4-4A91-4173-AE38-E5D80D74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C9B6B0-1137-45A8-BB46-C6F18E0B4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03FCE-9582-4EF1-A912-C68C8DE5F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A4EDBE-2FFC-43BB-8AED-180A22AC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49564-3A3D-4416-A810-0B7A07F3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F55DF-154A-4599-B6C0-BE5DC5E4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18D10-CF74-4C25-9515-615B389E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DBEEC-43C6-4652-A758-FF40E7A56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48327-A271-4FE6-AD15-F3379078A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4EFA-90BD-4D04-9FC8-07FA1D7E1E4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2E6D2-85BC-4F12-A1B5-4436AFA71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08C9B-8232-44AB-880E-A9B1F9275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A95A-1A11-43F4-873C-14C7E805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3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B64DE-FDCF-4F00-B4F1-0C06E739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319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образовательное пространство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взаимодействие инновационных образовательных систем и их компонентов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29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96C51-F63B-4C36-841E-44B1F00B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инновационно образовательному пространству можно отнести: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94836-BF6C-44F0-BB00-76F6C5FE4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образовательных средств обучения и развития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E69A9-0168-4305-A416-B745CFC42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2347876"/>
            <a:ext cx="3843997" cy="2162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0D986F-5616-41CE-B701-BD9C65A2E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77" y="2589092"/>
            <a:ext cx="2195878" cy="39037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F923A1-9442-46B3-BB0E-52FA5514FF8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8" t="7428" r="15056" b="4758"/>
          <a:stretch/>
        </p:blipFill>
        <p:spPr bwMode="auto">
          <a:xfrm>
            <a:off x="2203351" y="4404006"/>
            <a:ext cx="2844238" cy="2440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6C6205-5191-422E-8892-AAB74467E1D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77" y="2347876"/>
            <a:ext cx="3656330" cy="205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0E4083-3EC5-4FDB-BEEB-FDA2CED10BC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7" t="8782" r="1" b="12424"/>
          <a:stretch/>
        </p:blipFill>
        <p:spPr bwMode="auto">
          <a:xfrm>
            <a:off x="7021294" y="4491001"/>
            <a:ext cx="2967355" cy="234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32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945E0-7EA9-4275-B676-3EEDD53B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творчества и экспериментов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CDBD12-1634-4381-BF89-AFD67493C1F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12093" r="17110"/>
          <a:stretch/>
        </p:blipFill>
        <p:spPr bwMode="auto">
          <a:xfrm>
            <a:off x="365761" y="1324928"/>
            <a:ext cx="3404382" cy="271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B1E43-2E06-4FD8-B695-BB3F8BB160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 r="23492"/>
          <a:stretch/>
        </p:blipFill>
        <p:spPr bwMode="auto">
          <a:xfrm>
            <a:off x="3530991" y="4195177"/>
            <a:ext cx="3094990" cy="2470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940734-846E-43C3-9BF5-DC039E94840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9851" b="5838"/>
          <a:stretch/>
        </p:blipFill>
        <p:spPr bwMode="auto">
          <a:xfrm>
            <a:off x="365761" y="4195178"/>
            <a:ext cx="2872471" cy="2470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D0555D-66CF-42FD-B9F8-B5D048DF3A4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9436" r="9775" b="27824"/>
          <a:stretch/>
        </p:blipFill>
        <p:spPr bwMode="auto">
          <a:xfrm>
            <a:off x="8319732" y="1344641"/>
            <a:ext cx="3202879" cy="2011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712E31-F1B4-48D4-B19E-D8269B2499C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9445" r="9046"/>
          <a:stretch/>
        </p:blipFill>
        <p:spPr bwMode="auto">
          <a:xfrm>
            <a:off x="4342746" y="1281477"/>
            <a:ext cx="3404382" cy="2206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1420A-1F99-4A77-A34D-BDDAA436754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r="7149"/>
          <a:stretch/>
        </p:blipFill>
        <p:spPr bwMode="auto">
          <a:xfrm>
            <a:off x="6921998" y="3287465"/>
            <a:ext cx="3506016" cy="1840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602F06-0224-4671-AAFE-48F01C0DD10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8" r="14594"/>
          <a:stretch/>
        </p:blipFill>
        <p:spPr bwMode="auto">
          <a:xfrm>
            <a:off x="9054905" y="5021050"/>
            <a:ext cx="3038475" cy="1814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154E96-4F7C-4E67-887A-D2144C7D2267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6426005" y="5107092"/>
            <a:ext cx="2628900" cy="1642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38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0D5F-8920-4E3B-9671-CA6C6298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игровой и ролевой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103CA1-DE8F-476E-AFDD-1E58F9BC3AB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r="2393"/>
          <a:stretch/>
        </p:blipFill>
        <p:spPr bwMode="auto">
          <a:xfrm>
            <a:off x="229773" y="1348935"/>
            <a:ext cx="2905028" cy="2139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4B0F8A-2343-4714-BE19-58BBE172DE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r="6979"/>
          <a:stretch/>
        </p:blipFill>
        <p:spPr bwMode="auto">
          <a:xfrm>
            <a:off x="229773" y="3681656"/>
            <a:ext cx="2023110" cy="2673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0A5DA5-4191-4464-90D8-F7326E8568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348935"/>
            <a:ext cx="2905028" cy="213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4BB7AC-8E52-4A03-9F32-99DDDCA343B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4" y="3670226"/>
            <a:ext cx="2023110" cy="267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F392A-687B-4B19-A94A-4EC476C5D08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2991" b="2849"/>
          <a:stretch/>
        </p:blipFill>
        <p:spPr bwMode="auto">
          <a:xfrm>
            <a:off x="6634577" y="1348934"/>
            <a:ext cx="2422624" cy="2139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C810A1-0A60-4E8D-AE25-04FCEB9A85E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7057" r="4538" b="8896"/>
          <a:stretch/>
        </p:blipFill>
        <p:spPr bwMode="auto">
          <a:xfrm>
            <a:off x="4611467" y="3681655"/>
            <a:ext cx="2023110" cy="2673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C1C30E-B9BD-4408-B4EA-94B2BB240FC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"/>
          <a:stretch/>
        </p:blipFill>
        <p:spPr bwMode="auto">
          <a:xfrm>
            <a:off x="9354574" y="1348934"/>
            <a:ext cx="2422624" cy="2139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B7C01D-6E97-4806-A9A8-A1BC846D8D64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6151"/>
          <a:stretch/>
        </p:blipFill>
        <p:spPr bwMode="auto">
          <a:xfrm>
            <a:off x="8792309" y="3693084"/>
            <a:ext cx="3151308" cy="2651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409055-8292-4BF1-B110-B289AEBE28B1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5" b="3802"/>
          <a:stretch/>
        </p:blipFill>
        <p:spPr bwMode="auto">
          <a:xfrm>
            <a:off x="6817458" y="3693084"/>
            <a:ext cx="1791970" cy="2662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53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CB303-3FE0-4F72-9011-9FFAF067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семьи и общества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A42959-0ECB-459C-9B98-67AB34B0655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3"/>
          <a:stretch/>
        </p:blipFill>
        <p:spPr bwMode="auto">
          <a:xfrm>
            <a:off x="126350" y="1345373"/>
            <a:ext cx="2130321" cy="1926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F63DE-43AA-4F76-9D56-37695C176FC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17426" b="21412"/>
          <a:stretch/>
        </p:blipFill>
        <p:spPr bwMode="auto">
          <a:xfrm>
            <a:off x="2386205" y="1364568"/>
            <a:ext cx="1707331" cy="192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4C9A5-138B-4D3E-AABD-20D625AA470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r="-460" b="15815"/>
          <a:stretch/>
        </p:blipFill>
        <p:spPr bwMode="auto">
          <a:xfrm>
            <a:off x="4224766" y="1345373"/>
            <a:ext cx="1700838" cy="1945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81999-B950-43B2-A01D-5934F8785FE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12775" r="4492" b="8080"/>
          <a:stretch/>
        </p:blipFill>
        <p:spPr bwMode="auto">
          <a:xfrm>
            <a:off x="73492" y="3242116"/>
            <a:ext cx="2571115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C38F42-FDA7-4CAB-BC73-3EFA393483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b="8522"/>
          <a:stretch/>
        </p:blipFill>
        <p:spPr bwMode="auto">
          <a:xfrm>
            <a:off x="2703480" y="3137062"/>
            <a:ext cx="2125614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2791DB-66A2-41F0-AA18-5A2AA3541BB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7291" r="13586"/>
          <a:stretch/>
        </p:blipFill>
        <p:spPr bwMode="auto">
          <a:xfrm>
            <a:off x="5984477" y="1385012"/>
            <a:ext cx="3818443" cy="2150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AF8106-1870-4F32-BAE3-58FADE94FD1C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b="6639"/>
          <a:stretch/>
        </p:blipFill>
        <p:spPr bwMode="auto">
          <a:xfrm>
            <a:off x="4858085" y="3115810"/>
            <a:ext cx="3818443" cy="1828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7C18AB-5544-4DA0-90FE-F0A66CD6F8E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0513" r="10463"/>
          <a:stretch/>
        </p:blipFill>
        <p:spPr bwMode="auto">
          <a:xfrm>
            <a:off x="51860" y="4915310"/>
            <a:ext cx="2815726" cy="1762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569B93-9F2B-4DCF-92B3-95DED0211829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9"/>
          <a:stretch/>
        </p:blipFill>
        <p:spPr bwMode="auto">
          <a:xfrm>
            <a:off x="2907756" y="4940586"/>
            <a:ext cx="2582156" cy="1762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D9BBDB-3D24-47A4-9133-305435E098E2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7"/>
          <a:stretch/>
        </p:blipFill>
        <p:spPr bwMode="auto">
          <a:xfrm>
            <a:off x="10016197" y="1154866"/>
            <a:ext cx="1952552" cy="1945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CF9715-FE50-47A9-B6EA-0D49CDDC79D2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12554"/>
          <a:stretch/>
        </p:blipFill>
        <p:spPr bwMode="auto">
          <a:xfrm>
            <a:off x="5530082" y="4909347"/>
            <a:ext cx="1860470" cy="1828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7DF5ED-FFB1-485D-B83C-5CF26C4BD372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6" r="1905" b="7677"/>
          <a:stretch/>
        </p:blipFill>
        <p:spPr bwMode="auto">
          <a:xfrm>
            <a:off x="8746436" y="3135859"/>
            <a:ext cx="3178219" cy="1699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ABE4A3-89F5-4486-B7CD-C7F4E87C3936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/>
          <a:stretch/>
        </p:blipFill>
        <p:spPr bwMode="auto">
          <a:xfrm>
            <a:off x="7460460" y="4751106"/>
            <a:ext cx="2661912" cy="1987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D7CBA0-D8F4-4403-AE69-6B83824FEE54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1" b="17397"/>
          <a:stretch/>
        </p:blipFill>
        <p:spPr bwMode="auto">
          <a:xfrm>
            <a:off x="10194447" y="4851303"/>
            <a:ext cx="1971658" cy="1871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0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2B90A-1E9B-4CF7-85B0-C6482C20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технологии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B5F826-3863-44FC-90D6-609ACE6A5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259403"/>
            <a:ext cx="3679189" cy="2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3A1CC7-B9A7-4FA6-845D-5756CE01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6" y="3945674"/>
            <a:ext cx="4422585" cy="25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0C2152-5E38-497B-9B76-D9B4E144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2" y="3899857"/>
            <a:ext cx="4265875" cy="25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E660C1-9AC0-4198-8E7D-36AAE13E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67" y="1306606"/>
            <a:ext cx="4422586" cy="24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6CF8160-829C-4BA5-B52C-6AC381F5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11" y="1306605"/>
            <a:ext cx="4422584" cy="25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23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54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Инновационное образовательное пространство  - это взаимодействие инновационных образовательных систем и их компонентов  </vt:lpstr>
      <vt:lpstr>К инновационно образовательному пространству можно отнести: </vt:lpstr>
      <vt:lpstr>2. Пространство для творчества и экспериментов</vt:lpstr>
      <vt:lpstr>3. Пространство для игровой и ролевой деятельности</vt:lpstr>
      <vt:lpstr>4. Интеграция семьи и общества</vt:lpstr>
      <vt:lpstr>5. Образовательные технологии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Инновационное образовательное пространство  - это взаимодействие инновационных образовательных систем и их компонентов  </dc:title>
  <dc:creator>Денис Кудрин</dc:creator>
  <cp:lastModifiedBy>Денис Кудрин</cp:lastModifiedBy>
  <cp:revision>1</cp:revision>
  <dcterms:created xsi:type="dcterms:W3CDTF">2025-04-16T16:06:17Z</dcterms:created>
  <dcterms:modified xsi:type="dcterms:W3CDTF">2025-04-16T18:03:09Z</dcterms:modified>
</cp:coreProperties>
</file>