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  <p:sldMasterId id="2147483797" r:id="rId2"/>
  </p:sldMasterIdLst>
  <p:sldIdLst>
    <p:sldId id="257" r:id="rId3"/>
    <p:sldId id="273" r:id="rId4"/>
    <p:sldId id="256" r:id="rId5"/>
    <p:sldId id="258" r:id="rId6"/>
    <p:sldId id="275" r:id="rId7"/>
    <p:sldId id="276" r:id="rId8"/>
    <p:sldId id="274" r:id="rId9"/>
    <p:sldId id="278" r:id="rId10"/>
    <p:sldId id="277" r:id="rId11"/>
    <p:sldId id="279" r:id="rId12"/>
    <p:sldId id="280" r:id="rId13"/>
    <p:sldId id="266" r:id="rId14"/>
    <p:sldId id="281" r:id="rId15"/>
    <p:sldId id="282" r:id="rId16"/>
    <p:sldId id="259" r:id="rId17"/>
    <p:sldId id="260" r:id="rId18"/>
    <p:sldId id="261" r:id="rId19"/>
    <p:sldId id="262" r:id="rId20"/>
    <p:sldId id="269" r:id="rId21"/>
    <p:sldId id="264" r:id="rId22"/>
    <p:sldId id="268" r:id="rId23"/>
    <p:sldId id="272" r:id="rId24"/>
    <p:sldId id="270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5127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64068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037799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2589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716144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8058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52886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156027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43CC-8680-4179-97B7-5017F49291A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0272-9F11-4CF1-B06F-F5AF94FE8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11963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43CC-8680-4179-97B7-5017F49291A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0272-9F11-4CF1-B06F-F5AF94FE8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263701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43CC-8680-4179-97B7-5017F49291A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0272-9F11-4CF1-B06F-F5AF94FE8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899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63404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43CC-8680-4179-97B7-5017F49291A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0272-9F11-4CF1-B06F-F5AF94FE8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58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43CC-8680-4179-97B7-5017F49291A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0272-9F11-4CF1-B06F-F5AF94FE8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27524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43CC-8680-4179-97B7-5017F49291A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0272-9F11-4CF1-B06F-F5AF94FE8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59604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43CC-8680-4179-97B7-5017F49291A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0272-9F11-4CF1-B06F-F5AF94FE8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003829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43CC-8680-4179-97B7-5017F49291A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0272-9F11-4CF1-B06F-F5AF94FE8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2020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43CC-8680-4179-97B7-5017F49291A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0272-9F11-4CF1-B06F-F5AF94FE8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0890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43CC-8680-4179-97B7-5017F49291A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0272-9F11-4CF1-B06F-F5AF94FE8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216258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CC43CC-8680-4179-97B7-5017F49291A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0272-9F11-4CF1-B06F-F5AF94FE8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485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3586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84536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5454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876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7589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30144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8640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D7474-87C6-4E3E-93C4-54BBBDB14621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E3A2377C-EB5E-4A5D-BC8B-07197C24DA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179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  <p:sldLayoutId id="2147483792" r:id="rId12"/>
    <p:sldLayoutId id="2147483793" r:id="rId13"/>
    <p:sldLayoutId id="2147483794" r:id="rId14"/>
    <p:sldLayoutId id="2147483795" r:id="rId15"/>
    <p:sldLayoutId id="214748379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CC43CC-8680-4179-97B7-5017F49291A5}" type="datetimeFigureOut">
              <a:rPr lang="ru-RU" smtClean="0"/>
              <a:t>16.04.2025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C0272-9F11-4CF1-B06F-F5AF94FE854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9435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jp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7" Type="http://schemas.openxmlformats.org/officeDocument/2006/relationships/image" Target="../media/image60.jpe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jpeg"/><Relationship Id="rId5" Type="http://schemas.openxmlformats.org/officeDocument/2006/relationships/image" Target="../media/image58.jpeg"/><Relationship Id="rId4" Type="http://schemas.openxmlformats.org/officeDocument/2006/relationships/image" Target="../media/image57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eg"/><Relationship Id="rId5" Type="http://schemas.openxmlformats.org/officeDocument/2006/relationships/image" Target="../media/image64.jpeg"/><Relationship Id="rId4" Type="http://schemas.openxmlformats.org/officeDocument/2006/relationships/image" Target="../media/image63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11" Type="http://schemas.openxmlformats.org/officeDocument/2006/relationships/image" Target="../media/image11.jpg"/><Relationship Id="rId5" Type="http://schemas.openxmlformats.org/officeDocument/2006/relationships/image" Target="../media/image5.jpg"/><Relationship Id="rId10" Type="http://schemas.openxmlformats.org/officeDocument/2006/relationships/image" Target="../media/image10.jpg"/><Relationship Id="rId4" Type="http://schemas.openxmlformats.org/officeDocument/2006/relationships/image" Target="../media/image4.png"/><Relationship Id="rId9" Type="http://schemas.openxmlformats.org/officeDocument/2006/relationships/image" Target="../media/image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5.jp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g"/><Relationship Id="rId4" Type="http://schemas.openxmlformats.org/officeDocument/2006/relationships/image" Target="../media/image20.jp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885987" y="5572527"/>
            <a:ext cx="5050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Подготовила: Лебедева Л.В.</a:t>
            </a:r>
          </a:p>
          <a:p>
            <a:pPr algn="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музыкальный руководитель МАДОУ №44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434" y="309893"/>
            <a:ext cx="1895894" cy="23363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3AC464-5D87-4EE7-AD20-8E3287024ECC}"/>
              </a:ext>
            </a:extLst>
          </p:cNvPr>
          <p:cNvSpPr txBox="1"/>
          <p:nvPr/>
        </p:nvSpPr>
        <p:spPr>
          <a:xfrm>
            <a:off x="1267905" y="2365139"/>
            <a:ext cx="6608190" cy="12584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«Театрально-музыкальная деятельность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работе с детьми </a:t>
            </a: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ограниченными возможностями здоровья»</a:t>
            </a:r>
            <a:endParaRPr lang="ru-RU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1765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D89EC9B-271C-4356-90A0-FB0E8A34F1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675" y="1098255"/>
            <a:ext cx="8548196" cy="4812317"/>
          </a:xfrm>
        </p:spPr>
      </p:pic>
    </p:spTree>
    <p:extLst>
      <p:ext uri="{BB962C8B-B14F-4D97-AF65-F5344CB8AC3E}">
        <p14:creationId xmlns:p14="http://schemas.microsoft.com/office/powerpoint/2010/main" val="14548739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C12B71-A875-4E63-8C0F-2D9DEBCDF8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5415476C-057A-432E-9B25-22A7E87F26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84" y="609599"/>
            <a:ext cx="3804970" cy="2142057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ABF30EB-DCA0-4324-B558-2E0096D3F74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0857" y="3187216"/>
            <a:ext cx="5432981" cy="3058566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479B3A54-B7EC-4C27-9E6E-685800EE754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4847" y="609600"/>
            <a:ext cx="3804969" cy="2142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144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65182" y="408323"/>
            <a:ext cx="5389552" cy="10511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Выставка работ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Ø"/>
            </a:pPr>
            <a:r>
              <a:rPr lang="ru-RU" sz="24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«Мой любимый сказочный герой»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2" y="1593273"/>
            <a:ext cx="2863272" cy="214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891" y="1593273"/>
            <a:ext cx="3817696" cy="21474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81" y="4094019"/>
            <a:ext cx="2890981" cy="2168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486" y="4094019"/>
            <a:ext cx="1631259" cy="21682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9909" y="4094019"/>
            <a:ext cx="1637678" cy="217676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18063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FD2982A8-E131-4580-9CD2-1D4566168E6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99" y="798136"/>
            <a:ext cx="8746463" cy="4923934"/>
          </a:xfrm>
        </p:spPr>
      </p:pic>
    </p:spTree>
    <p:extLst>
      <p:ext uri="{BB962C8B-B14F-4D97-AF65-F5344CB8AC3E}">
        <p14:creationId xmlns:p14="http://schemas.microsoft.com/office/powerpoint/2010/main" val="40321336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5445CC23-A8B8-4D92-805B-727EC20F929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00" y="1239021"/>
            <a:ext cx="8339606" cy="4691028"/>
          </a:xfrm>
        </p:spPr>
      </p:pic>
    </p:spTree>
    <p:extLst>
      <p:ext uri="{BB962C8B-B14F-4D97-AF65-F5344CB8AC3E}">
        <p14:creationId xmlns:p14="http://schemas.microsoft.com/office/powerpoint/2010/main" val="29580031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02872" y="331180"/>
            <a:ext cx="4572000" cy="8022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Содержание проекта: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13508" y="965511"/>
            <a:ext cx="7550728" cy="36411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Разработка и проведение цикла занятий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u="sng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Актерское мастерство»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Темы: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«Раскрепощение, снятие зажимов. Мышечная свобода» 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Чудова А.А.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«Внимание. Организация памяти» 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Белоглазова Е.В.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«Воображение и фантазия» 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Панова Н.М.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«Искусство перевоплощения» </a:t>
            </a:r>
            <a:r>
              <a:rPr lang="ru-RU" sz="2400" i="1" dirty="0" err="1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Коковина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Я.Н.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«Импровизация» </a:t>
            </a:r>
            <a:r>
              <a:rPr lang="ru-RU" sz="2400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  Е.С.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4215" y="4821382"/>
            <a:ext cx="2795154" cy="1863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0292" y="4821382"/>
            <a:ext cx="2795154" cy="18634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75" y="4821382"/>
            <a:ext cx="2467843" cy="18508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676912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14264" y="489474"/>
            <a:ext cx="7868625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над текстом и ролью»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Темы:</a:t>
            </a:r>
          </a:p>
          <a:p>
            <a:endParaRPr lang="ru-RU" dirty="0"/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«Работа над сценическим образом»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«Практическое осуществление сценического образа»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«Работа над дикцией, мимикой, жестами»</a:t>
            </a:r>
          </a:p>
          <a:p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8" y="3813461"/>
            <a:ext cx="2826327" cy="2119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413" y="3813461"/>
            <a:ext cx="2826328" cy="2119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7589" y="3813461"/>
            <a:ext cx="2826327" cy="21197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393913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4072" y="337570"/>
            <a:ext cx="8700656" cy="2831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Вокал, хореография, музицирование»</a:t>
            </a:r>
          </a:p>
          <a:p>
            <a:pPr lvl="0">
              <a:lnSpc>
                <a:spcPct val="107000"/>
              </a:lnSpc>
              <a:spcAft>
                <a:spcPts val="0"/>
              </a:spcAft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Темы: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«Постановка танцев к спектаклям»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«Озвучивание шумовыми инструментами музыкальных сцен постановки»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«Исполнение вокальных номеров»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309" y="4471555"/>
            <a:ext cx="2507672" cy="1880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3527" y="4471555"/>
            <a:ext cx="2507672" cy="188075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0745" y="4471556"/>
            <a:ext cx="2528455" cy="18963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007612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18653" y="464243"/>
            <a:ext cx="7883238" cy="28319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«Постановка театрализованного представления»</a:t>
            </a: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Занятия: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«Беседа по содержанию»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«Работа над интонационной выразительностью» 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«Драматизация сказочного действия»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724" y="4387071"/>
            <a:ext cx="2697019" cy="2022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199" y="4368397"/>
            <a:ext cx="2697018" cy="2022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689" y="4368397"/>
            <a:ext cx="2697019" cy="20227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2623781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206348"/>
            <a:ext cx="6347713" cy="1320800"/>
          </a:xfrm>
        </p:spPr>
        <p:txBody>
          <a:bodyPr/>
          <a:lstStyle/>
          <a:p>
            <a:r>
              <a:rPr lang="ru-RU" dirty="0"/>
              <a:t>Взаимодействие с социальными партнёрами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661826"/>
            <a:ext cx="6347714" cy="388077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sz="28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«Театральная беседка» </a:t>
            </a:r>
            <a:endParaRPr lang="ru-RU" sz="2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235" y="2392248"/>
            <a:ext cx="3920836" cy="261389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00" y="2386076"/>
            <a:ext cx="3930094" cy="2620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40875" y="5499556"/>
            <a:ext cx="90031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«Пантомима» Мартынов Д.В. преподаватель СДМШ</a:t>
            </a:r>
          </a:p>
        </p:txBody>
      </p:sp>
    </p:spTree>
    <p:extLst>
      <p:ext uri="{BB962C8B-B14F-4D97-AF65-F5344CB8AC3E}">
        <p14:creationId xmlns:p14="http://schemas.microsoft.com/office/powerpoint/2010/main" val="2328114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8722D7F-9783-4B3E-A52D-AB5B7BF03A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7051" y="690008"/>
            <a:ext cx="7638854" cy="5220598"/>
          </a:xfrm>
        </p:spPr>
        <p:txBody>
          <a:bodyPr>
            <a:normAutofit fontScale="92500"/>
          </a:bodyPr>
          <a:lstStyle/>
          <a:p>
            <a:pPr marL="73660" indent="-224790">
              <a:spcAft>
                <a:spcPts val="0"/>
              </a:spcAft>
              <a:tabLst>
                <a:tab pos="374650" algn="l"/>
              </a:tabLst>
            </a:pPr>
            <a:r>
              <a:rPr lang="ru-RU" sz="21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Задачи</a:t>
            </a:r>
            <a:r>
              <a:rPr lang="ru-RU" sz="2100" b="1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ru-RU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1002030" algn="l"/>
                <a:tab pos="1816100" algn="l"/>
                <a:tab pos="2040890" algn="l"/>
                <a:tab pos="3247390" algn="l"/>
                <a:tab pos="4098290" algn="l"/>
                <a:tab pos="5154295" algn="l"/>
              </a:tabLst>
            </a:pPr>
            <a:r>
              <a:rPr lang="ru-RU" sz="21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выявлять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содействовать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развитию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творческого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потенциала 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воспитанников</a:t>
            </a:r>
            <a:r>
              <a:rPr lang="ru-RU" sz="2100" spc="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ограниченными возможностями здоровья;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795655" algn="l"/>
              </a:tabLst>
            </a:pP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приобщать детей к театральному</a:t>
            </a:r>
            <a:r>
              <a:rPr lang="ru-RU" sz="2100" spc="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музыкальному</a:t>
            </a:r>
            <a:r>
              <a:rPr lang="ru-RU" sz="2100" spc="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искусству;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95045" algn="l"/>
              </a:tabLst>
            </a:pP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содействовать</a:t>
            </a:r>
            <a:r>
              <a:rPr lang="ru-RU" sz="2100" spc="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социальной</a:t>
            </a:r>
            <a:r>
              <a:rPr lang="ru-RU" sz="2100" spc="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адаптации</a:t>
            </a:r>
            <a:r>
              <a:rPr lang="ru-RU" sz="2100" spc="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</a:t>
            </a:r>
            <a:r>
              <a:rPr lang="ru-RU" sz="2100" spc="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2100" spc="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ограниченными возможностями здоровья;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94410" algn="l"/>
                <a:tab pos="2105025" algn="l"/>
                <a:tab pos="3104515" algn="l"/>
                <a:tab pos="4295140" algn="l"/>
                <a:tab pos="4976495" algn="l"/>
                <a:tab pos="5187315" algn="l"/>
              </a:tabLst>
            </a:pPr>
            <a:r>
              <a:rPr lang="ru-RU" sz="21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формировать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позитивное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общественное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мнение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spc="-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100" spc="-1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поддержку </a:t>
            </a: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детей с ограниченными возможностями здоровья;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94410" algn="l"/>
                <a:tab pos="2105025" algn="l"/>
                <a:tab pos="3104515" algn="l"/>
                <a:tab pos="4295140" algn="l"/>
                <a:tab pos="4976495" algn="l"/>
                <a:tab pos="5187315" algn="l"/>
              </a:tabLst>
            </a:pP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развитие эмоциональной сферы детей;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94410" algn="l"/>
                <a:tab pos="2105025" algn="l"/>
                <a:tab pos="3104515" algn="l"/>
                <a:tab pos="4295140" algn="l"/>
                <a:tab pos="4976495" algn="l"/>
                <a:tab pos="5187315" algn="l"/>
              </a:tabLst>
            </a:pP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повышение уровня самооценки у детей; </a:t>
            </a:r>
          </a:p>
          <a:p>
            <a:pPr marL="342900" lvl="0" indent="-342900" algn="just">
              <a:spcAft>
                <a:spcPts val="0"/>
              </a:spcAft>
              <a:buFont typeface="Arial" panose="020B0604020202020204" pitchFamily="34" charset="0"/>
              <a:buChar char="•"/>
              <a:tabLst>
                <a:tab pos="994410" algn="l"/>
                <a:tab pos="2105025" algn="l"/>
                <a:tab pos="3104515" algn="l"/>
                <a:tab pos="4295140" algn="l"/>
                <a:tab pos="4976495" algn="l"/>
                <a:tab pos="5187315" algn="l"/>
              </a:tabLst>
            </a:pPr>
            <a:r>
              <a:rPr lang="ru-RU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развивать новые формы сотрудничества с семьями воспитанников.</a:t>
            </a:r>
          </a:p>
          <a:p>
            <a:pPr marL="0" indent="0" algn="just">
              <a:lnSpc>
                <a:spcPct val="107000"/>
              </a:lnSpc>
              <a:spcAft>
                <a:spcPts val="0"/>
              </a:spcAft>
              <a:buNone/>
              <a:tabLst>
                <a:tab pos="994410" algn="l"/>
                <a:tab pos="2105025" algn="l"/>
                <a:tab pos="3104515" algn="l"/>
                <a:tab pos="4295140" algn="l"/>
                <a:tab pos="4976495" algn="l"/>
                <a:tab pos="5187315" algn="l"/>
              </a:tabLst>
            </a:pPr>
            <a:endParaRPr lang="ru-RU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0" algn="just">
              <a:lnSpc>
                <a:spcPct val="107000"/>
              </a:lnSpc>
              <a:spcAft>
                <a:spcPts val="0"/>
              </a:spcAft>
              <a:buNone/>
            </a:pPr>
            <a:r>
              <a:rPr lang="ru-RU" sz="2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2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86021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4071" y="515541"/>
            <a:ext cx="849283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Репертуар на 2023-2024 гг.</a:t>
            </a:r>
          </a:p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Драматизация «Сказочек-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моталочек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 детского писателя </a:t>
            </a:r>
          </a:p>
          <a:p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Т.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Кирюшатовой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Ср-я гр.№10 (Иванова Е.С.)- «Алёшины носочки»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группа №2 (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Коковина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Я.Н.) «Жилетка для синички»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группа №6 (Панова Н.М.)- «Костюм для зайчика»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гр.№8 (Чудова А.А.)- «Пальто для таксы»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Подг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-я гр.№3 (Белоглазова Е.В.)- «Потерялся котёнок»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9550" y="4301193"/>
            <a:ext cx="5321879" cy="22646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3367033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-235528" y="-1454728"/>
            <a:ext cx="7453746" cy="1320800"/>
          </a:xfrm>
        </p:spPr>
        <p:txBody>
          <a:bodyPr>
            <a:normAutofit fontScale="90000"/>
          </a:bodyPr>
          <a:lstStyle/>
          <a:p>
            <a:pPr algn="ctr"/>
            <a:br>
              <a:rPr lang="ru-RU" sz="4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4400" b="1" dirty="0">
                <a:solidFill>
                  <a:schemeClr val="accent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r>
              <a:rPr lang="ru-RU" b="1" dirty="0">
                <a:latin typeface="Times New Roman" panose="02020603050405020304" pitchFamily="18" charset="0"/>
              </a:rPr>
              <a:t>П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роект театральных постановок </a:t>
            </a:r>
            <a:b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для детей с ОВЗ «МАСКА»</a:t>
            </a:r>
            <a:b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272" y="1469482"/>
            <a:ext cx="3148242" cy="236905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77" y="1453230"/>
            <a:ext cx="1794756" cy="23850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8992" y="1402698"/>
            <a:ext cx="1371599" cy="243558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5272" y="4028050"/>
            <a:ext cx="3365319" cy="253240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51" t="8636" r="21110"/>
          <a:stretch/>
        </p:blipFill>
        <p:spPr>
          <a:xfrm>
            <a:off x="467677" y="4122316"/>
            <a:ext cx="3516198" cy="2532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116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4113" y="3927760"/>
            <a:ext cx="1735196" cy="2305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6122" y="969818"/>
            <a:ext cx="2614413" cy="1967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7721" y="969818"/>
            <a:ext cx="2623128" cy="1967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08" y="969818"/>
            <a:ext cx="2623128" cy="1967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781" y="3927760"/>
            <a:ext cx="3074543" cy="2305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0535" y="3927760"/>
            <a:ext cx="3074544" cy="23059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187464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540" y="131134"/>
            <a:ext cx="1754409" cy="245225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34585" y="2531194"/>
            <a:ext cx="309050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647700" algn="l"/>
              </a:tabLst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Грамота за 1 место </a:t>
            </a:r>
          </a:p>
          <a:p>
            <a:pPr lvl="0">
              <a:tabLst>
                <a:tab pos="647700" algn="l"/>
              </a:tabLst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гр. №2 </a:t>
            </a:r>
          </a:p>
          <a:p>
            <a:pPr lvl="0">
              <a:tabLst>
                <a:tab pos="647700" algn="l"/>
              </a:tabLst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«Жилетка для синички»</a:t>
            </a:r>
            <a:endParaRPr lang="ru-RU" sz="14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9407" y="3560641"/>
            <a:ext cx="1765684" cy="245225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039091" y="5964159"/>
            <a:ext cx="4572000" cy="831318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647700" algn="l"/>
              </a:tabLst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Грамота за 3 место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647700" algn="l"/>
              </a:tabLst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гр. №6  «Костюм для зайчика»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41132" y="3531715"/>
            <a:ext cx="1652037" cy="2386276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416411" y="5939767"/>
            <a:ext cx="3353516" cy="1285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tabLst>
                <a:tab pos="647700" algn="l"/>
              </a:tabLst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Грамота за 2 место 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647700" algn="l"/>
              </a:tabLst>
            </a:pPr>
            <a:r>
              <a:rPr lang="ru-RU" sz="2000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гр.№8 «Пальто для таксы»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tabLst>
                <a:tab pos="647700" algn="l"/>
              </a:tabLst>
            </a:pPr>
            <a:endParaRPr lang="ru-RU" sz="2000" b="1" dirty="0">
              <a:solidFill>
                <a:prstClr val="black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8231" y="131134"/>
            <a:ext cx="1709514" cy="2400060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3325091" y="2577360"/>
            <a:ext cx="2480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647700" algn="l"/>
              </a:tabLs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Грамота за 1 место </a:t>
            </a:r>
          </a:p>
          <a:p>
            <a:pPr lvl="0">
              <a:tabLst>
                <a:tab pos="647700" algn="l"/>
              </a:tabLs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гр. №3 </a:t>
            </a:r>
          </a:p>
          <a:p>
            <a:pPr lvl="0">
              <a:tabLst>
                <a:tab pos="647700" algn="l"/>
              </a:tabLs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«Потерялся котёнок»</a:t>
            </a:r>
            <a:endParaRPr lang="ru-RU" sz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5"/>
          <a:stretch/>
        </p:blipFill>
        <p:spPr>
          <a:xfrm rot="16200000">
            <a:off x="6147804" y="494241"/>
            <a:ext cx="2400059" cy="1673843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6248400" y="2531192"/>
            <a:ext cx="2647877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tabLst>
                <a:tab pos="647700" algn="l"/>
              </a:tabLs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Грамота за 1 место </a:t>
            </a:r>
          </a:p>
          <a:p>
            <a:pPr lvl="0">
              <a:tabLst>
                <a:tab pos="647700" algn="l"/>
              </a:tabLs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гр. №10 </a:t>
            </a:r>
          </a:p>
          <a:p>
            <a:pPr lvl="0">
              <a:tabLst>
                <a:tab pos="647700" algn="l"/>
              </a:tabLst>
            </a:pP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«Алёшины носочки»</a:t>
            </a:r>
            <a:endParaRPr lang="ru-RU" sz="1200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62378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F9510D-E3F5-4BEC-B308-068C14DD75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3231" y="1660969"/>
            <a:ext cx="6347714" cy="388077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Верим!</a:t>
            </a:r>
          </a:p>
          <a:p>
            <a:pPr marL="0" indent="0" algn="ctr">
              <a:buNone/>
            </a:pP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Любим!</a:t>
            </a:r>
          </a:p>
          <a:p>
            <a:pPr marL="0" indent="0" algn="ctr">
              <a:buNone/>
            </a:pPr>
            <a:endParaRPr lang="ru-RU" sz="36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3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Поддерживаем!</a:t>
            </a:r>
          </a:p>
        </p:txBody>
      </p:sp>
    </p:spTree>
    <p:extLst>
      <p:ext uri="{BB962C8B-B14F-4D97-AF65-F5344CB8AC3E}">
        <p14:creationId xmlns:p14="http://schemas.microsoft.com/office/powerpoint/2010/main" val="26266892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120" y="3767094"/>
            <a:ext cx="1042429" cy="1652994"/>
          </a:xfrm>
          <a:prstGeom prst="rect">
            <a:avLst/>
          </a:prstGeom>
          <a:ln>
            <a:solidFill>
              <a:schemeClr val="bg2"/>
            </a:solidFill>
          </a:ln>
        </p:spPr>
      </p:pic>
      <p:sp>
        <p:nvSpPr>
          <p:cNvPr id="5" name="TextBox 4"/>
          <p:cNvSpPr txBox="1"/>
          <p:nvPr/>
        </p:nvSpPr>
        <p:spPr>
          <a:xfrm>
            <a:off x="828242" y="148711"/>
            <a:ext cx="638694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проекта </a:t>
            </a:r>
          </a:p>
          <a:p>
            <a:pPr algn="ctr"/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Члены творческой группы №2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81645" y="5465070"/>
            <a:ext cx="242108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Лебедева Л.В.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Муз. руководитель,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41" y="3690480"/>
            <a:ext cx="1225868" cy="177459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98246" y="5433832"/>
            <a:ext cx="171796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Тегенцева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О.А.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 </a:t>
            </a:r>
          </a:p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доп. образования</a:t>
            </a:r>
          </a:p>
          <a:p>
            <a:endParaRPr lang="ru-RU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361" y="3794031"/>
            <a:ext cx="1353434" cy="1585452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8490" y="5548788"/>
            <a:ext cx="1845252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ИвановаЕ.С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  <a:p>
            <a:endParaRPr lang="ru-RU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940" y="979708"/>
            <a:ext cx="1353434" cy="1965702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148490" y="3027627"/>
            <a:ext cx="201150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Белоглазова Е.В.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685" y="986330"/>
            <a:ext cx="1351672" cy="2027508"/>
          </a:xfrm>
          <a:prstGeom prst="rect">
            <a:avLst/>
          </a:prstGeom>
        </p:spPr>
      </p:pic>
      <p:sp>
        <p:nvSpPr>
          <p:cNvPr id="14" name="Прямоугольник 13"/>
          <p:cNvSpPr/>
          <p:nvPr/>
        </p:nvSpPr>
        <p:spPr>
          <a:xfrm>
            <a:off x="2239373" y="3043597"/>
            <a:ext cx="176593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Чудова А.А.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8341" y="1028801"/>
            <a:ext cx="1310468" cy="1965702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4045029" y="2990341"/>
            <a:ext cx="15999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Коковина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Я.Н.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793" y="1001461"/>
            <a:ext cx="1347026" cy="196280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5816208" y="3027582"/>
            <a:ext cx="17022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Панова Н.М.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4793" y="3695492"/>
            <a:ext cx="1248206" cy="1681539"/>
          </a:xfrm>
          <a:prstGeom prst="rect">
            <a:avLst/>
          </a:prstGeom>
        </p:spPr>
      </p:pic>
      <p:sp>
        <p:nvSpPr>
          <p:cNvPr id="21" name="Прямоугольник 20"/>
          <p:cNvSpPr/>
          <p:nvPr/>
        </p:nvSpPr>
        <p:spPr>
          <a:xfrm>
            <a:off x="5716267" y="5420088"/>
            <a:ext cx="210450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Соловьева Т.О.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47E273-7BF5-4400-A8A2-AE906CDFE6E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668" y="1001461"/>
            <a:ext cx="1283392" cy="192508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DDB2700C-665D-41AD-AC8F-61FDF63B7A95}"/>
              </a:ext>
            </a:extLst>
          </p:cNvPr>
          <p:cNvSpPr txBox="1"/>
          <p:nvPr/>
        </p:nvSpPr>
        <p:spPr>
          <a:xfrm>
            <a:off x="7455911" y="3013838"/>
            <a:ext cx="15999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Коковина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Т.А.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2F352EC3-00C4-43A4-A1AC-04FB4CE36E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1976" y="3635890"/>
            <a:ext cx="1237084" cy="1702463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325FAF4C-AB80-4300-A2BD-739C7ED5F095}"/>
              </a:ext>
            </a:extLst>
          </p:cNvPr>
          <p:cNvSpPr txBox="1"/>
          <p:nvPr/>
        </p:nvSpPr>
        <p:spPr>
          <a:xfrm>
            <a:off x="7411797" y="5407047"/>
            <a:ext cx="1717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Девяшина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Логопед</a:t>
            </a:r>
            <a:endParaRPr lang="ru-RU" sz="1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20732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7859" y="2883360"/>
            <a:ext cx="5828281" cy="10912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130" y="459026"/>
            <a:ext cx="3701586" cy="2776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6840" y="459026"/>
            <a:ext cx="4164286" cy="27761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E4D5CBE-FC22-4033-BDDE-3924B0A9592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2986" y="3344158"/>
            <a:ext cx="5929460" cy="3328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64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3673" y="0"/>
            <a:ext cx="7218217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01090" y="2604654"/>
            <a:ext cx="5583382" cy="3385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srgbClr val="44546A">
                    <a:lumMod val="50000"/>
                  </a:srgbClr>
                </a:solidFill>
                <a:effectLst/>
                <a:uLnTx/>
                <a:uFillTx/>
                <a:latin typeface="asinastra" panose="02000500000000000000" pitchFamily="2" charset="-52"/>
                <a:ea typeface="+mn-ea"/>
                <a:cs typeface="+mn-cs"/>
              </a:rPr>
              <a:t>Фестиваль вокального творчества  для детей с ОВЗ </a:t>
            </a:r>
          </a:p>
        </p:txBody>
      </p:sp>
    </p:spTree>
    <p:extLst>
      <p:ext uri="{BB962C8B-B14F-4D97-AF65-F5344CB8AC3E}">
        <p14:creationId xmlns:p14="http://schemas.microsoft.com/office/powerpoint/2010/main" val="34854823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Объект 5">
            <a:extLst>
              <a:ext uri="{FF2B5EF4-FFF2-40B4-BE49-F238E27FC236}">
                <a16:creationId xmlns:a16="http://schemas.microsoft.com/office/drawing/2014/main" id="{55ACE33D-D443-4667-8453-24E07D8222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9" r="9114"/>
          <a:stretch/>
        </p:blipFill>
        <p:spPr>
          <a:xfrm>
            <a:off x="650449" y="1249156"/>
            <a:ext cx="7565244" cy="5038522"/>
          </a:xfrm>
        </p:spPr>
      </p:pic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F31CC54-1237-4212-A0F2-4D86F7837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29653" y="257534"/>
            <a:ext cx="5684693" cy="55910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«Песенка-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чудесенка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-2024»</a:t>
            </a:r>
          </a:p>
        </p:txBody>
      </p:sp>
    </p:spTree>
    <p:extLst>
      <p:ext uri="{BB962C8B-B14F-4D97-AF65-F5344CB8AC3E}">
        <p14:creationId xmlns:p14="http://schemas.microsoft.com/office/powerpoint/2010/main" val="33160191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5DA618-A626-486F-A735-62A2CFDFE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8226" y="266470"/>
            <a:ext cx="5684693" cy="559103"/>
          </a:xfrm>
        </p:spPr>
        <p:txBody>
          <a:bodyPr>
            <a:normAutofit fontScale="90000"/>
          </a:bodyPr>
          <a:lstStyle/>
          <a:p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«Песенка-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чудесенка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-2025»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99BE6EC3-1F81-423F-8D44-242FD72190B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68" y="1130996"/>
            <a:ext cx="3930978" cy="2618093"/>
          </a:xfrm>
          <a:prstGeom prst="rect">
            <a:avLst/>
          </a:prstGeom>
        </p:spPr>
      </p:pic>
      <p:pic>
        <p:nvPicPr>
          <p:cNvPr id="25" name="Объект 24">
            <a:extLst>
              <a:ext uri="{FF2B5EF4-FFF2-40B4-BE49-F238E27FC236}">
                <a16:creationId xmlns:a16="http://schemas.microsoft.com/office/drawing/2014/main" id="{B55422BC-207B-462B-8CC5-ACA2EF2B16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869" y="4054512"/>
            <a:ext cx="3930978" cy="2618093"/>
          </a:xfr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0DDA391-F591-47F8-90D0-2884D3D862E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35" y="1130996"/>
            <a:ext cx="3930978" cy="261809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C768BF81-9800-4C46-AFE2-EAB1F8C8F6C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7335" y="4054512"/>
            <a:ext cx="3930978" cy="261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8910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A5E0F5E-48FA-4F19-A7B0-51BAC0C437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id="{7FFFF9BD-1786-453C-9481-A5E1FE3D66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74" y="872046"/>
            <a:ext cx="8531452" cy="4802891"/>
          </a:xfrm>
        </p:spPr>
      </p:pic>
    </p:spTree>
    <p:extLst>
      <p:ext uri="{BB962C8B-B14F-4D97-AF65-F5344CB8AC3E}">
        <p14:creationId xmlns:p14="http://schemas.microsoft.com/office/powerpoint/2010/main" val="1226428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B41CFC94-26D7-4870-B690-52FA0A9229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279" y="948179"/>
            <a:ext cx="8813442" cy="4961641"/>
          </a:xfrm>
        </p:spPr>
      </p:pic>
    </p:spTree>
    <p:extLst>
      <p:ext uri="{BB962C8B-B14F-4D97-AF65-F5344CB8AC3E}">
        <p14:creationId xmlns:p14="http://schemas.microsoft.com/office/powerpoint/2010/main" val="2162246536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537</TotalTime>
  <Words>563</Words>
  <Application>Microsoft Office PowerPoint</Application>
  <PresentationFormat>Экран (4:3)</PresentationFormat>
  <Paragraphs>102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35" baseType="lpstr">
      <vt:lpstr>Arial</vt:lpstr>
      <vt:lpstr>asinastra</vt:lpstr>
      <vt:lpstr>Calibri</vt:lpstr>
      <vt:lpstr>Calibri Light</vt:lpstr>
      <vt:lpstr>Symbol</vt:lpstr>
      <vt:lpstr>Times New Roman</vt:lpstr>
      <vt:lpstr>Trebuchet MS</vt:lpstr>
      <vt:lpstr>Wingdings</vt:lpstr>
      <vt:lpstr>Wingdings 3</vt:lpstr>
      <vt:lpstr>Аспект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«Песенка-чудесенка -2024»</vt:lpstr>
      <vt:lpstr>«Песенка-чудесенка -2025»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Взаимодействие с социальными партнёрами</vt:lpstr>
      <vt:lpstr>Презентация PowerPoint</vt:lpstr>
      <vt:lpstr>   Проект театральных постановок  для детей с ОВЗ «МАСКА» 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DEXP</cp:lastModifiedBy>
  <cp:revision>35</cp:revision>
  <dcterms:created xsi:type="dcterms:W3CDTF">2024-08-23T07:42:55Z</dcterms:created>
  <dcterms:modified xsi:type="dcterms:W3CDTF">2025-04-16T20:36:10Z</dcterms:modified>
</cp:coreProperties>
</file>