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7" r:id="rId2"/>
  </p:sldMasterIdLst>
  <p:sldIdLst>
    <p:sldId id="257" r:id="rId3"/>
    <p:sldId id="273" r:id="rId4"/>
    <p:sldId id="256" r:id="rId5"/>
    <p:sldId id="258" r:id="rId6"/>
    <p:sldId id="275" r:id="rId7"/>
    <p:sldId id="276" r:id="rId8"/>
    <p:sldId id="274" r:id="rId9"/>
    <p:sldId id="278" r:id="rId10"/>
    <p:sldId id="277" r:id="rId11"/>
    <p:sldId id="279" r:id="rId12"/>
    <p:sldId id="280" r:id="rId13"/>
    <p:sldId id="266" r:id="rId14"/>
    <p:sldId id="281" r:id="rId15"/>
    <p:sldId id="282" r:id="rId16"/>
    <p:sldId id="259" r:id="rId17"/>
    <p:sldId id="260" r:id="rId18"/>
    <p:sldId id="261" r:id="rId19"/>
    <p:sldId id="262" r:id="rId20"/>
    <p:sldId id="269" r:id="rId21"/>
    <p:sldId id="264" r:id="rId22"/>
    <p:sldId id="268" r:id="rId23"/>
    <p:sldId id="272" r:id="rId24"/>
    <p:sldId id="270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1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0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377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5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61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0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28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6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96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3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9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4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5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52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60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38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02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89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62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8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5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5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5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8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1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4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7474-87C6-4E3E-93C4-54BBBDB1462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A2377C-EB5E-4A5D-BC8B-07197C24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C43CC-8680-4179-97B7-5017F49291A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0272-9F11-4CF1-B06F-F5AF94FE8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3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5987" y="5572527"/>
            <a:ext cx="505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Лебедева Л.В.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МАДОУ №44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4" y="309893"/>
            <a:ext cx="1895894" cy="2336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AC464-5D87-4EE7-AD20-8E3287024ECC}"/>
              </a:ext>
            </a:extLst>
          </p:cNvPr>
          <p:cNvSpPr txBox="1"/>
          <p:nvPr/>
        </p:nvSpPr>
        <p:spPr>
          <a:xfrm>
            <a:off x="1267905" y="2365139"/>
            <a:ext cx="6608190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«Театрально-музыкальная деятельность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с детьми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ограниченными возможностями здоровья»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7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89EC9B-271C-4356-90A0-FB0E8A34F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5" y="1098255"/>
            <a:ext cx="8548196" cy="4812317"/>
          </a:xfrm>
        </p:spPr>
      </p:pic>
    </p:spTree>
    <p:extLst>
      <p:ext uri="{BB962C8B-B14F-4D97-AF65-F5344CB8AC3E}">
        <p14:creationId xmlns:p14="http://schemas.microsoft.com/office/powerpoint/2010/main" val="145487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12B71-A875-4E63-8C0F-2D9DEBCD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15476C-057A-432E-9B25-22A7E87F2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4" y="609599"/>
            <a:ext cx="3804970" cy="214205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BF30EB-DCA0-4324-B558-2E0096D3F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57" y="3187216"/>
            <a:ext cx="5432981" cy="30585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9B3A54-B7EC-4C27-9E6E-685800EE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7" y="609600"/>
            <a:ext cx="3804969" cy="21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4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182" y="408323"/>
            <a:ext cx="5389552" cy="1051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сказочный герой»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593273"/>
            <a:ext cx="2863272" cy="214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1593273"/>
            <a:ext cx="3817696" cy="214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4094019"/>
            <a:ext cx="2890981" cy="2168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86" y="4094019"/>
            <a:ext cx="1631259" cy="2168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09" y="4094019"/>
            <a:ext cx="1637678" cy="2176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806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2982A8-E131-4580-9CD2-1D4566168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" y="798136"/>
            <a:ext cx="8746463" cy="4923934"/>
          </a:xfrm>
        </p:spPr>
      </p:pic>
    </p:spTree>
    <p:extLst>
      <p:ext uri="{BB962C8B-B14F-4D97-AF65-F5344CB8AC3E}">
        <p14:creationId xmlns:p14="http://schemas.microsoft.com/office/powerpoint/2010/main" val="403213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45CC23-A8B8-4D92-805B-727EC20F9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0" y="1239021"/>
            <a:ext cx="8339606" cy="4691028"/>
          </a:xfrm>
        </p:spPr>
      </p:pic>
    </p:spTree>
    <p:extLst>
      <p:ext uri="{BB962C8B-B14F-4D97-AF65-F5344CB8AC3E}">
        <p14:creationId xmlns:p14="http://schemas.microsoft.com/office/powerpoint/2010/main" val="295800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2872" y="331180"/>
            <a:ext cx="4572000" cy="8022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проекта: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508" y="965511"/>
            <a:ext cx="7550728" cy="364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проведение цикла занятий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Актерское мастерство»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«Раскрепощение, снятие зажимов. Мышечная свобода»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Чудова А.А.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«Внимание. Организация памяти»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Белоглазова Е.В.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«Воображение и фантазия»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Панова Н.М.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«Искусство перевоплощения»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Коковина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Я.Н.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«Импровизация»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 Е.С.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15" y="4821382"/>
            <a:ext cx="2795154" cy="186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2" y="4821382"/>
            <a:ext cx="2795154" cy="186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5" y="4821382"/>
            <a:ext cx="2467843" cy="185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69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264" y="489474"/>
            <a:ext cx="7868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текстом и ролью»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</a:t>
            </a:r>
          </a:p>
          <a:p>
            <a:endParaRPr lang="ru-RU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«Работа над сценическим образом»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«Практическое осуществление сценического образа»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«Работа над дикцией, мимикой, жестами»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8" y="3813461"/>
            <a:ext cx="2826327" cy="211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13" y="3813461"/>
            <a:ext cx="2826328" cy="211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89" y="3813461"/>
            <a:ext cx="2826327" cy="211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39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072" y="337570"/>
            <a:ext cx="8700656" cy="2831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Вокал, хореография, музицирование»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«Постановка танцев к спектаклям»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«Озвучивание шумовыми инструментами музыкальных сцен постановки»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«Исполнение вокальных номеров»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4471555"/>
            <a:ext cx="2507672" cy="188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4471555"/>
            <a:ext cx="2507672" cy="188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5" y="4471556"/>
            <a:ext cx="2528455" cy="189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76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653" y="464243"/>
            <a:ext cx="7883238" cy="2831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«Постановка театрализованного представления»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«Беседа по содержанию»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«Работа над интонационной выразительностью»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«Драматизация сказочного действия»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4" y="4387071"/>
            <a:ext cx="2697019" cy="202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9" y="4368397"/>
            <a:ext cx="2697018" cy="202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9" y="4368397"/>
            <a:ext cx="2697019" cy="202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237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06348"/>
            <a:ext cx="6347713" cy="1320800"/>
          </a:xfrm>
        </p:spPr>
        <p:txBody>
          <a:bodyPr/>
          <a:lstStyle/>
          <a:p>
            <a:r>
              <a:rPr lang="ru-RU" dirty="0"/>
              <a:t>Взаимодействие с социальными партнёрами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61826"/>
            <a:ext cx="6347714" cy="388077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«Театральная беседка»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2392248"/>
            <a:ext cx="3920836" cy="261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86076"/>
            <a:ext cx="3930094" cy="262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0875" y="5499556"/>
            <a:ext cx="90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«Пантомима» Мартынов Д.В. преподаватель СДМШ</a:t>
            </a:r>
          </a:p>
        </p:txBody>
      </p:sp>
    </p:spTree>
    <p:extLst>
      <p:ext uri="{BB962C8B-B14F-4D97-AF65-F5344CB8AC3E}">
        <p14:creationId xmlns:p14="http://schemas.microsoft.com/office/powerpoint/2010/main" val="232811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722D7F-9783-4B3E-A52D-AB5B7BF0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51" y="690008"/>
            <a:ext cx="7638854" cy="5220598"/>
          </a:xfrm>
        </p:spPr>
        <p:txBody>
          <a:bodyPr>
            <a:normAutofit fontScale="92500"/>
          </a:bodyPr>
          <a:lstStyle/>
          <a:p>
            <a:pPr marL="73660" indent="-224790">
              <a:spcAft>
                <a:spcPts val="0"/>
              </a:spcAft>
              <a:tabLst>
                <a:tab pos="374650" algn="l"/>
              </a:tabLst>
            </a:pPr>
            <a:r>
              <a:rPr lang="ru-RU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1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2030" algn="l"/>
                <a:tab pos="1816100" algn="l"/>
                <a:tab pos="2040890" algn="l"/>
                <a:tab pos="3247390" algn="l"/>
                <a:tab pos="4098290" algn="l"/>
                <a:tab pos="5154295" algn="l"/>
              </a:tabLst>
            </a:pPr>
            <a:r>
              <a:rPr lang="ru-RU" sz="2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выявлять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содействовать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творческого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потенциала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21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9565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приобщать детей к театральному</a:t>
            </a:r>
            <a:r>
              <a:rPr lang="ru-RU" sz="21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музыкальному</a:t>
            </a:r>
            <a:r>
              <a:rPr lang="ru-RU" sz="21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искусству;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504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содействовать</a:t>
            </a:r>
            <a:r>
              <a:rPr lang="ru-RU" sz="21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ru-RU" sz="21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r>
              <a:rPr lang="ru-RU" sz="21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1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4410" algn="l"/>
                <a:tab pos="2105025" algn="l"/>
                <a:tab pos="3104515" algn="l"/>
                <a:tab pos="4295140" algn="l"/>
                <a:tab pos="4976495" algn="l"/>
                <a:tab pos="5187315" algn="l"/>
              </a:tabLst>
            </a:pPr>
            <a:r>
              <a:rPr lang="ru-RU" sz="2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позитивное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общественное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мнение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ограниченными возможностями здоровья;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4410" algn="l"/>
                <a:tab pos="2105025" algn="l"/>
                <a:tab pos="3104515" algn="l"/>
                <a:tab pos="4295140" algn="l"/>
                <a:tab pos="4976495" algn="l"/>
                <a:tab pos="51873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эмоциональной сферы детей;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4410" algn="l"/>
                <a:tab pos="2105025" algn="l"/>
                <a:tab pos="3104515" algn="l"/>
                <a:tab pos="4295140" algn="l"/>
                <a:tab pos="4976495" algn="l"/>
                <a:tab pos="51873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самооценки у детей; 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4410" algn="l"/>
                <a:tab pos="2105025" algn="l"/>
                <a:tab pos="3104515" algn="l"/>
                <a:tab pos="4295140" algn="l"/>
                <a:tab pos="4976495" algn="l"/>
                <a:tab pos="51873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новые формы сотрудничества с семьями воспитанников.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994410" algn="l"/>
                <a:tab pos="2105025" algn="l"/>
                <a:tab pos="3104515" algn="l"/>
                <a:tab pos="4295140" algn="l"/>
                <a:tab pos="4976495" algn="l"/>
                <a:tab pos="5187315" algn="l"/>
              </a:tabLst>
            </a:pP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2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071" y="515541"/>
            <a:ext cx="8492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Репертуар на 2023-2024 гг.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«Сказочек-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моталочек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детского писателя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Кирюшатовой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Ср-я гр.№10 (Иванова Е.С.)- «Алёшины носочки»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 группа №2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Коковина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Я.Н.) «Жилетка для синички»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 группа №6 (Панова Н.М.)- «Костюм для зайчика»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 гр.№8 (Чудова А.А.)- «Пальто для таксы»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 гр.№3 (Белоглазова Е.В.)- «Потерялся котёнок»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50" y="4301193"/>
            <a:ext cx="5321879" cy="226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70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35528" y="-1454728"/>
            <a:ext cx="7453746" cy="13208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r>
              <a:rPr lang="ru-RU" b="1" dirty="0">
                <a:latin typeface="Times New Roman" panose="02020603050405020304" pitchFamily="18" charset="0"/>
              </a:rPr>
              <a:t>П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роект театральных постановок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детей с ОВЗ «МАСКА»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72" y="1469482"/>
            <a:ext cx="3148242" cy="2369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" y="1453230"/>
            <a:ext cx="1794756" cy="2385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92" y="1402698"/>
            <a:ext cx="1371599" cy="2435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72" y="4028050"/>
            <a:ext cx="3365319" cy="2532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8636" r="21110"/>
          <a:stretch/>
        </p:blipFill>
        <p:spPr>
          <a:xfrm>
            <a:off x="467677" y="4122316"/>
            <a:ext cx="3516198" cy="253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1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13" y="3927760"/>
            <a:ext cx="1735196" cy="230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22" y="969818"/>
            <a:ext cx="2614413" cy="196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21" y="969818"/>
            <a:ext cx="2623128" cy="196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8" y="969818"/>
            <a:ext cx="2623128" cy="196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1" y="3927760"/>
            <a:ext cx="3074543" cy="230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35" y="3927760"/>
            <a:ext cx="3074544" cy="230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746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0" y="131134"/>
            <a:ext cx="1754409" cy="2452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585" y="2531194"/>
            <a:ext cx="3090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477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за 1 место </a:t>
            </a:r>
          </a:p>
          <a:p>
            <a:pPr lvl="0">
              <a:tabLst>
                <a:tab pos="6477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гр. №2 </a:t>
            </a:r>
          </a:p>
          <a:p>
            <a:pPr lvl="0">
              <a:tabLst>
                <a:tab pos="6477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«Жилетка для синички»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07" y="3560641"/>
            <a:ext cx="1765684" cy="2452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9091" y="5964159"/>
            <a:ext cx="4572000" cy="831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6477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за 3 место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6477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гр. №6  «Костюм для зайчика»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132" y="3531715"/>
            <a:ext cx="1652037" cy="23862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16411" y="5939767"/>
            <a:ext cx="3353516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6477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за 2 место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6477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гр.№8 «Пальто для таксы»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647700" algn="l"/>
              </a:tabLst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31" y="131134"/>
            <a:ext cx="1709514" cy="24000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25091" y="2577360"/>
            <a:ext cx="248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477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за 1 место </a:t>
            </a:r>
          </a:p>
          <a:p>
            <a:pPr lvl="0">
              <a:tabLst>
                <a:tab pos="6477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гр. №3 </a:t>
            </a:r>
          </a:p>
          <a:p>
            <a:pPr lvl="0">
              <a:tabLst>
                <a:tab pos="6477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«Потерялся котёнок»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"/>
          <a:stretch/>
        </p:blipFill>
        <p:spPr>
          <a:xfrm rot="16200000">
            <a:off x="6147804" y="494241"/>
            <a:ext cx="2400059" cy="16738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248400" y="2531192"/>
            <a:ext cx="2647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477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за 1 место </a:t>
            </a:r>
          </a:p>
          <a:p>
            <a:pPr lvl="0">
              <a:tabLst>
                <a:tab pos="6477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гр. №10 </a:t>
            </a:r>
          </a:p>
          <a:p>
            <a:pPr lvl="0">
              <a:tabLst>
                <a:tab pos="6477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«Алёшины носочки»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37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F9510D-E3F5-4BEC-B308-068C14DD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231" y="1660969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Верим!</a:t>
            </a:r>
          </a:p>
          <a:p>
            <a:pPr marL="0" indent="0" algn="ctr">
              <a:buNone/>
            </a:pP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Любим!</a:t>
            </a:r>
          </a:p>
          <a:p>
            <a:pPr marL="0" indent="0" algn="ctr">
              <a:buNone/>
            </a:pP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Поддерживаем!</a:t>
            </a:r>
          </a:p>
        </p:txBody>
      </p:sp>
    </p:spTree>
    <p:extLst>
      <p:ext uri="{BB962C8B-B14F-4D97-AF65-F5344CB8AC3E}">
        <p14:creationId xmlns:p14="http://schemas.microsoft.com/office/powerpoint/2010/main" val="262668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20" y="3767094"/>
            <a:ext cx="1042429" cy="165299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8242" y="148711"/>
            <a:ext cx="6386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творческой группы №2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1645" y="5465070"/>
            <a:ext cx="24210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Л.В.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Муз. руководитель,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41" y="3690480"/>
            <a:ext cx="1225868" cy="1774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8246" y="5433832"/>
            <a:ext cx="1717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Тегенцева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1" y="3794031"/>
            <a:ext cx="1353434" cy="1585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490" y="5548788"/>
            <a:ext cx="18452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ИвановаЕ.С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0" y="979708"/>
            <a:ext cx="1353434" cy="196570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8490" y="3027627"/>
            <a:ext cx="2011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Белоглазова Е.В.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85" y="986330"/>
            <a:ext cx="1351672" cy="20275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39373" y="3043597"/>
            <a:ext cx="1765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Чудова А.А.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41" y="1028801"/>
            <a:ext cx="1310468" cy="196570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45029" y="2990341"/>
            <a:ext cx="1599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Коковина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Я.Н.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93" y="1001461"/>
            <a:ext cx="1347026" cy="196280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816208" y="3027582"/>
            <a:ext cx="1702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Панова Н.М.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93" y="3695492"/>
            <a:ext cx="1248206" cy="16815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716267" y="5420088"/>
            <a:ext cx="210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Т.О.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7E273-7BF5-4400-A8A2-AE906CDFE6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68" y="1001461"/>
            <a:ext cx="1283392" cy="1925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B2700C-665D-41AD-AC8F-61FDF63B7A95}"/>
              </a:ext>
            </a:extLst>
          </p:cNvPr>
          <p:cNvSpPr txBox="1"/>
          <p:nvPr/>
        </p:nvSpPr>
        <p:spPr>
          <a:xfrm>
            <a:off x="7455911" y="3013838"/>
            <a:ext cx="159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Коковина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352EC3-00C4-43A4-A1AC-04FB4CE36E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76" y="3635890"/>
            <a:ext cx="1237084" cy="17024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5FAF4C-AB80-4300-A2BD-739C7ED5F095}"/>
              </a:ext>
            </a:extLst>
          </p:cNvPr>
          <p:cNvSpPr txBox="1"/>
          <p:nvPr/>
        </p:nvSpPr>
        <p:spPr>
          <a:xfrm>
            <a:off x="7411797" y="5407047"/>
            <a:ext cx="171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Девяшина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7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59" y="2883360"/>
            <a:ext cx="5828281" cy="1091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0" y="459026"/>
            <a:ext cx="3701586" cy="27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40" y="459026"/>
            <a:ext cx="4164286" cy="27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D5CBE-FC22-4033-BDDE-3924B0A95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86" y="3344158"/>
            <a:ext cx="5929460" cy="332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0"/>
            <a:ext cx="721821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090" y="2604654"/>
            <a:ext cx="558338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sinastra" panose="02000500000000000000" pitchFamily="2" charset="-52"/>
                <a:ea typeface="+mn-ea"/>
                <a:cs typeface="+mn-cs"/>
              </a:rPr>
              <a:t>Фестиваль вокального творчества  для детей с ОВЗ </a:t>
            </a:r>
          </a:p>
        </p:txBody>
      </p:sp>
    </p:spTree>
    <p:extLst>
      <p:ext uri="{BB962C8B-B14F-4D97-AF65-F5344CB8AC3E}">
        <p14:creationId xmlns:p14="http://schemas.microsoft.com/office/powerpoint/2010/main" val="348548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5ACE33D-D443-4667-8453-24E07D822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9114"/>
          <a:stretch/>
        </p:blipFill>
        <p:spPr>
          <a:xfrm>
            <a:off x="650449" y="1249156"/>
            <a:ext cx="7565244" cy="5038522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31CC54-1237-4212-A0F2-4D86F783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653" y="257534"/>
            <a:ext cx="5684693" cy="5591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«Песенка-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чудесенка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-2024»</a:t>
            </a:r>
          </a:p>
        </p:txBody>
      </p:sp>
    </p:spTree>
    <p:extLst>
      <p:ext uri="{BB962C8B-B14F-4D97-AF65-F5344CB8AC3E}">
        <p14:creationId xmlns:p14="http://schemas.microsoft.com/office/powerpoint/2010/main" val="331601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DA618-A626-486F-A735-62A2CFDF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26" y="266470"/>
            <a:ext cx="5684693" cy="55910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«Песенка-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чудесенка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-2025»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BE6EC3-1F81-423F-8D44-242FD7219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8" y="1130996"/>
            <a:ext cx="3930978" cy="2618093"/>
          </a:xfrm>
          <a:prstGeom prst="rect">
            <a:avLst/>
          </a:prstGeom>
        </p:spPr>
      </p:pic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B55422BC-207B-462B-8CC5-ACA2EF2B1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9" y="4054512"/>
            <a:ext cx="3930978" cy="2618093"/>
          </a:xfr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DDA391-F591-47F8-90D0-2884D3D86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35" y="1130996"/>
            <a:ext cx="3930978" cy="261809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768BF81-9800-4C46-AFE2-EAB1F8C8F6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35" y="4054512"/>
            <a:ext cx="3930978" cy="26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9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E0F5E-48FA-4F19-A7B0-51BAC0C4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FFF9BD-1786-453C-9481-A5E1FE3D6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4" y="872046"/>
            <a:ext cx="8531452" cy="4802891"/>
          </a:xfrm>
        </p:spPr>
      </p:pic>
    </p:spTree>
    <p:extLst>
      <p:ext uri="{BB962C8B-B14F-4D97-AF65-F5344CB8AC3E}">
        <p14:creationId xmlns:p14="http://schemas.microsoft.com/office/powerpoint/2010/main" val="122642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1CFC94-26D7-4870-B690-52FA0A922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9" y="948179"/>
            <a:ext cx="8813442" cy="4961641"/>
          </a:xfrm>
        </p:spPr>
      </p:pic>
    </p:spTree>
    <p:extLst>
      <p:ext uri="{BB962C8B-B14F-4D97-AF65-F5344CB8AC3E}">
        <p14:creationId xmlns:p14="http://schemas.microsoft.com/office/powerpoint/2010/main" val="21622465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537</TotalTime>
  <Words>563</Words>
  <Application>Microsoft Office PowerPoint</Application>
  <PresentationFormat>Экран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asinastra</vt:lpstr>
      <vt:lpstr>Calibri</vt:lpstr>
      <vt:lpstr>Calibri Light</vt:lpstr>
      <vt:lpstr>Symbol</vt:lpstr>
      <vt:lpstr>Times New Roman</vt:lpstr>
      <vt:lpstr>Trebuchet MS</vt:lpstr>
      <vt:lpstr>Wingdings</vt:lpstr>
      <vt:lpstr>Wingdings 3</vt:lpstr>
      <vt:lpstr>Аспект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«Песенка-чудесенка -2024»</vt:lpstr>
      <vt:lpstr>«Песенка-чудесенка -2025»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социальными партнёрами</vt:lpstr>
      <vt:lpstr>Презентация PowerPoint</vt:lpstr>
      <vt:lpstr>   Проект театральных постановок  для детей с ОВЗ «МАСКА»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DEXP</cp:lastModifiedBy>
  <cp:revision>35</cp:revision>
  <dcterms:created xsi:type="dcterms:W3CDTF">2024-08-23T07:42:55Z</dcterms:created>
  <dcterms:modified xsi:type="dcterms:W3CDTF">2025-04-16T20:36:10Z</dcterms:modified>
</cp:coreProperties>
</file>