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2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45D2-22C5-46AC-A570-AFFCBC669A4E}" type="datetimeFigureOut">
              <a:rPr lang="ru-RU" smtClean="0"/>
              <a:t>21.04.2020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CED2-41BE-4BA4-9B9D-AD1F581E97D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45D2-22C5-46AC-A570-AFFCBC669A4E}" type="datetimeFigureOut">
              <a:rPr lang="ru-RU" smtClean="0"/>
              <a:t>21.04.2020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CED2-41BE-4BA4-9B9D-AD1F581E97D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45D2-22C5-46AC-A570-AFFCBC669A4E}" type="datetimeFigureOut">
              <a:rPr lang="ru-RU" smtClean="0"/>
              <a:t>21.04.2020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CED2-41BE-4BA4-9B9D-AD1F581E97D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45D2-22C5-46AC-A570-AFFCBC669A4E}" type="datetimeFigureOut">
              <a:rPr lang="ru-RU" smtClean="0"/>
              <a:t>21.04.2020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CED2-41BE-4BA4-9B9D-AD1F581E97D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45D2-22C5-46AC-A570-AFFCBC669A4E}" type="datetimeFigureOut">
              <a:rPr lang="ru-RU" smtClean="0"/>
              <a:t>21.04.2020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CED2-41BE-4BA4-9B9D-AD1F581E97D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45D2-22C5-46AC-A570-AFFCBC669A4E}" type="datetimeFigureOut">
              <a:rPr lang="ru-RU" smtClean="0"/>
              <a:t>21.04.2020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CED2-41BE-4BA4-9B9D-AD1F581E97D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45D2-22C5-46AC-A570-AFFCBC669A4E}" type="datetimeFigureOut">
              <a:rPr lang="ru-RU" smtClean="0"/>
              <a:t>21.04.2020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CED2-41BE-4BA4-9B9D-AD1F581E97D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45D2-22C5-46AC-A570-AFFCBC669A4E}" type="datetimeFigureOut">
              <a:rPr lang="ru-RU" smtClean="0"/>
              <a:t>21.04.2020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CED2-41BE-4BA4-9B9D-AD1F581E97D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45D2-22C5-46AC-A570-AFFCBC669A4E}" type="datetimeFigureOut">
              <a:rPr lang="ru-RU" smtClean="0"/>
              <a:t>21.04.2020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CED2-41BE-4BA4-9B9D-AD1F581E97D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45D2-22C5-46AC-A570-AFFCBC669A4E}" type="datetimeFigureOut">
              <a:rPr lang="ru-RU" smtClean="0"/>
              <a:t>21.04.2020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CED2-41BE-4BA4-9B9D-AD1F581E97D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45D2-22C5-46AC-A570-AFFCBC669A4E}" type="datetimeFigureOut">
              <a:rPr lang="ru-RU" smtClean="0"/>
              <a:t>21.04.2020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CED2-41BE-4BA4-9B9D-AD1F581E97D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B7D45D2-22C5-46AC-A570-AFFCBC669A4E}" type="datetimeFigureOut">
              <a:rPr lang="ru-RU" smtClean="0"/>
              <a:t>21.04.2020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FDCED2-41BE-4BA4-9B9D-AD1F581E97D2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916832"/>
            <a:ext cx="62488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ГРАМОТА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«Звук и буква Вв»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367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3" y="332656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Задание. </a:t>
            </a:r>
            <a:r>
              <a:rPr lang="ru-RU" dirty="0" smtClean="0"/>
              <a:t>Повтори чистоговорки, четко проговаривая звуки. </a:t>
            </a:r>
            <a:r>
              <a:rPr lang="ru-RU" dirty="0" smtClean="0">
                <a:solidFill>
                  <a:srgbClr val="FF0000"/>
                </a:solidFill>
              </a:rPr>
              <a:t>Вы, </a:t>
            </a:r>
            <a:r>
              <a:rPr lang="ru-RU" dirty="0" smtClean="0">
                <a:solidFill>
                  <a:srgbClr val="FF0000"/>
                </a:solidFill>
              </a:rPr>
              <a:t>произносите 1 строчку, ребенок за вами повторяет. </a:t>
            </a:r>
            <a:r>
              <a:rPr lang="ru-RU" dirty="0" smtClean="0">
                <a:solidFill>
                  <a:srgbClr val="FF0000"/>
                </a:solidFill>
              </a:rPr>
              <a:t>Вы, </a:t>
            </a:r>
            <a:r>
              <a:rPr lang="ru-RU" dirty="0" smtClean="0">
                <a:solidFill>
                  <a:srgbClr val="FF0000"/>
                </a:solidFill>
              </a:rPr>
              <a:t>произносите 2 строчку, ребенок за вами повторяет и т.д.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/>
              <a:t>Ва-ва-ва – высокая трава,</a:t>
            </a:r>
          </a:p>
          <a:p>
            <a:r>
              <a:rPr lang="ru-RU" dirty="0" smtClean="0"/>
              <a:t>Вы-вы-вы – выше головы,</a:t>
            </a:r>
          </a:p>
          <a:p>
            <a:r>
              <a:rPr lang="ru-RU" dirty="0" smtClean="0"/>
              <a:t>Во-во-во – вокруг все расцвело,</a:t>
            </a:r>
          </a:p>
          <a:p>
            <a:r>
              <a:rPr lang="ru-RU" dirty="0" smtClean="0"/>
              <a:t>Ву-ву-ву – васильков нарву,</a:t>
            </a:r>
          </a:p>
          <a:p>
            <a:r>
              <a:rPr lang="ru-RU" dirty="0" smtClean="0"/>
              <a:t>Ве-ве-ве – ветка на траве,</a:t>
            </a:r>
          </a:p>
          <a:p>
            <a:r>
              <a:rPr lang="ru-RU" dirty="0" smtClean="0"/>
              <a:t>Ви-ви-ви – Витю позови,</a:t>
            </a:r>
          </a:p>
          <a:p>
            <a:r>
              <a:rPr lang="ru-RU" dirty="0" smtClean="0"/>
              <a:t>Ву-ву-ву – сказка наяву.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3748976"/>
            <a:ext cx="84969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Какой звук ты слышишь чаще других? </a:t>
            </a:r>
            <a:r>
              <a:rPr lang="ru-RU" dirty="0"/>
              <a:t> </a:t>
            </a:r>
            <a:r>
              <a:rPr lang="ru-RU" dirty="0" smtClean="0"/>
              <a:t>(«В»)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Какой он гласный или согласный? Почему?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Сейчас я буду произносить слова, а ты будешь хлопать себя по коленям, если услышишь звук В. (Можно не только хлопать, можете предложить ребенку подпрыгнуть, присесть, дунуть в дудочку и т.д.)</a:t>
            </a:r>
          </a:p>
          <a:p>
            <a:pPr marL="285750" indent="-285750">
              <a:buFontTx/>
              <a:buChar char="-"/>
            </a:pPr>
            <a:r>
              <a:rPr lang="ru-RU" b="1" i="1" dirty="0" smtClean="0"/>
              <a:t>Ворона, сова, дом, совок, воск, воскресенье, хутор, флаг варенье, стакан, диван.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Сегодня, мы с тобой знакомимся со звуком В и буквой В (вэ). Давай посмотрим как выглядит буква 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09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тихи про букву 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4240875" cy="238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14890" y="1052736"/>
            <a:ext cx="331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Столб рисуем, а на нём </a:t>
            </a:r>
            <a:endParaRPr lang="ru-RU" dirty="0" smtClean="0"/>
          </a:p>
          <a:p>
            <a:r>
              <a:rPr lang="ru-RU" dirty="0" smtClean="0"/>
              <a:t>Два </a:t>
            </a:r>
            <a:r>
              <a:rPr lang="ru-RU" dirty="0"/>
              <a:t>дружка сидят вдвоём, </a:t>
            </a:r>
            <a:endParaRPr lang="ru-RU" dirty="0" smtClean="0"/>
          </a:p>
          <a:p>
            <a:r>
              <a:rPr lang="ru-RU" dirty="0" smtClean="0"/>
              <a:t>Два </a:t>
            </a:r>
            <a:r>
              <a:rPr lang="ru-RU" dirty="0"/>
              <a:t>кружочка на столбе — </a:t>
            </a:r>
            <a:endParaRPr lang="ru-RU" dirty="0" smtClean="0"/>
          </a:p>
          <a:p>
            <a:r>
              <a:rPr lang="ru-RU" dirty="0" smtClean="0"/>
              <a:t>Получаем </a:t>
            </a:r>
            <a:r>
              <a:rPr lang="ru-RU" dirty="0"/>
              <a:t>букву В.</a:t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3284984"/>
            <a:ext cx="538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Назови слова, которые начинаются на букву В.</a:t>
            </a:r>
            <a:endParaRPr lang="ru-RU" dirty="0"/>
          </a:p>
        </p:txBody>
      </p:sp>
      <p:pic>
        <p:nvPicPr>
          <p:cNvPr id="1028" name="Picture 4" descr="https://ds02.infourok.ru/uploads/ex/0f53/000700aa-de1b371f/hello_html_m3b2382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70" y="3861048"/>
            <a:ext cx="1685462" cy="164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lndesign.pl/wp-content/uploads/2015/11/Wazon-gumowy-Menu-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3456" r="22022" b="5879"/>
          <a:stretch/>
        </p:blipFill>
        <p:spPr bwMode="auto">
          <a:xfrm>
            <a:off x="4881251" y="4149080"/>
            <a:ext cx="1239329" cy="147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gallery.yopriceville.com/var/albums/Free-Clipart-Pictures/Happy-Birthday-PNG/Birthday_Cake_Transparent_Clip_Art.png?m=151123650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884107"/>
            <a:ext cx="1609725" cy="1141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avatars.mds.yandex.net/get-marketpic/208469/market_quUbXHui2B3A_deH5u7r2Q/ori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989" y="4395648"/>
            <a:ext cx="1411605" cy="1880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funforkids.ru/pictures/airplane/airplane04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341" y="3025220"/>
            <a:ext cx="1382103" cy="1370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888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7" y="332656"/>
            <a:ext cx="8568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Давай с тобой поиграем </a:t>
            </a:r>
            <a:r>
              <a:rPr lang="ru-RU" b="1" dirty="0" smtClean="0"/>
              <a:t>в игру «Веселый поезд». </a:t>
            </a:r>
            <a:r>
              <a:rPr lang="ru-RU" dirty="0" smtClean="0"/>
              <a:t>Ты видишь на паровозике и вагончиках буквы. Ты должен поместить в паровозик машиниста, а в вагончики – пассажиров. Их названия должны начинаться с указанных букв. </a:t>
            </a:r>
            <a:r>
              <a:rPr lang="ru-RU" sz="1400" i="1" dirty="0" smtClean="0"/>
              <a:t>Ребенок выполняет и комментирует выполнения задания. Я посадил в паровоз КОТА, потому что на паровозе написана буква К. </a:t>
            </a:r>
            <a:r>
              <a:rPr lang="ru-RU" sz="1400" i="1" smtClean="0"/>
              <a:t>Я </a:t>
            </a:r>
            <a:r>
              <a:rPr lang="ru-RU" sz="1400" i="1" dirty="0" smtClean="0"/>
              <a:t>посадил в первый вагон ПОПУГАЯ, потому что на вагоне буква П и т.д.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7809" y="3475166"/>
            <a:ext cx="1296143" cy="731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46100" y="2583674"/>
            <a:ext cx="853244" cy="1647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4800" dirty="0" smtClean="0"/>
              <a:t>К</a:t>
            </a:r>
            <a:endParaRPr lang="ru-RU" sz="4800" dirty="0"/>
          </a:p>
        </p:txBody>
      </p:sp>
      <p:sp>
        <p:nvSpPr>
          <p:cNvPr id="5" name="Овал 4"/>
          <p:cNvSpPr/>
          <p:nvPr/>
        </p:nvSpPr>
        <p:spPr>
          <a:xfrm>
            <a:off x="120460" y="4017965"/>
            <a:ext cx="595078" cy="53496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95542" y="2738384"/>
            <a:ext cx="554360" cy="579512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74993" y="2917745"/>
            <a:ext cx="2184165" cy="1369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 smtClean="0"/>
          </a:p>
          <a:p>
            <a:pPr algn="ctr"/>
            <a:r>
              <a:rPr lang="ru-RU" sz="5400" dirty="0" smtClean="0"/>
              <a:t>П</a:t>
            </a:r>
            <a:endParaRPr lang="ru-RU" sz="5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80013" y="2918183"/>
            <a:ext cx="2184165" cy="1369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 smtClean="0"/>
          </a:p>
          <a:p>
            <a:pPr algn="ctr"/>
            <a:r>
              <a:rPr lang="ru-RU" sz="5400" dirty="0" smtClean="0"/>
              <a:t>В</a:t>
            </a:r>
            <a:endParaRPr lang="ru-RU" sz="5400" dirty="0"/>
          </a:p>
        </p:txBody>
      </p:sp>
      <p:sp>
        <p:nvSpPr>
          <p:cNvPr id="11" name="Овал 10"/>
          <p:cNvSpPr/>
          <p:nvPr/>
        </p:nvSpPr>
        <p:spPr>
          <a:xfrm>
            <a:off x="1109188" y="4000460"/>
            <a:ext cx="595078" cy="53496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704266" y="4000460"/>
            <a:ext cx="595078" cy="53496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938479" y="2918183"/>
            <a:ext cx="2184165" cy="1369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 smtClean="0"/>
          </a:p>
          <a:p>
            <a:pPr algn="ctr"/>
            <a:r>
              <a:rPr lang="ru-RU" sz="5400" dirty="0" smtClean="0"/>
              <a:t>Т</a:t>
            </a:r>
            <a:endParaRPr lang="ru-RU" sz="5400" dirty="0"/>
          </a:p>
        </p:txBody>
      </p:sp>
      <p:sp>
        <p:nvSpPr>
          <p:cNvPr id="14" name="Овал 13"/>
          <p:cNvSpPr/>
          <p:nvPr/>
        </p:nvSpPr>
        <p:spPr>
          <a:xfrm>
            <a:off x="3964080" y="4020575"/>
            <a:ext cx="595078" cy="53496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397357" y="4017965"/>
            <a:ext cx="595078" cy="53496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969882" y="4020575"/>
            <a:ext cx="595078" cy="53496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490143" y="4016853"/>
            <a:ext cx="595078" cy="53496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686312" y="4047848"/>
            <a:ext cx="595078" cy="53496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269100" y="4049557"/>
            <a:ext cx="595078" cy="53496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4" descr="https://ds02.infourok.ru/uploads/ex/0f53/000700aa-de1b371f/hello_html_m3b2382a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619" y="4870127"/>
            <a:ext cx="1037581" cy="101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 descr="https://library.kissclipart.com/20181205/wzq/kissclipart-dibujo-gallo-infantil-clipart-chicken-drawing-bb0c8f6dc7706636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1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54" y="5102448"/>
            <a:ext cx="931545" cy="11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https://ds01.infourok.ru/uploads/ex/0f39/000049d0-496e17f4/hello_html_4dfd32e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272" y="5444154"/>
            <a:ext cx="1172325" cy="768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https://steshka.ru/wp-content/uploads/2015/05/sparrow_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060" y="5827931"/>
            <a:ext cx="988695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https://my-book-shop.ru/image/product/3/316465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882" y="5237189"/>
            <a:ext cx="1338719" cy="8481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56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Звуковой анализ слова ВАТРУШКА.</a:t>
            </a:r>
          </a:p>
          <a:p>
            <a:endParaRPr lang="ru-RU" dirty="0"/>
          </a:p>
        </p:txBody>
      </p:sp>
      <p:pic>
        <p:nvPicPr>
          <p:cNvPr id="3" name="Рисунок 2" descr="https://otvet.imgsmail.ru/download/208069015_d0185179f410b872742f164d5ccc3570_80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7066"/>
            <a:ext cx="2304256" cy="16817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2564904"/>
            <a:ext cx="8280920" cy="108012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668344" y="2564904"/>
            <a:ext cx="0" cy="1080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580112" y="2564904"/>
            <a:ext cx="0" cy="1080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91880" y="2564904"/>
            <a:ext cx="0" cy="1080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411760" y="2564904"/>
            <a:ext cx="0" cy="1080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403648" y="2564904"/>
            <a:ext cx="0" cy="1080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4" idx="2"/>
          </p:cNvCxnSpPr>
          <p:nvPr/>
        </p:nvCxnSpPr>
        <p:spPr>
          <a:xfrm>
            <a:off x="4535996" y="2564904"/>
            <a:ext cx="0" cy="1080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588224" y="2564904"/>
            <a:ext cx="0" cy="1080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899592" y="443711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94792" y="547226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661592" y="549960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261300" y="428471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771800" y="535919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950258" y="4557863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535807" y="4164572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707088" y="4164572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17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Игра </a:t>
            </a:r>
            <a:r>
              <a:rPr lang="ru-RU" dirty="0" smtClean="0"/>
              <a:t>«Где спрятался звук» (в начале, в середине или в конце слова). Ребенок называет, что нарисовано на картинке и определяет место звука В.</a:t>
            </a:r>
            <a:endParaRPr lang="ru-RU" dirty="0"/>
          </a:p>
        </p:txBody>
      </p:sp>
      <p:pic>
        <p:nvPicPr>
          <p:cNvPr id="3" name="Рисунок 2" descr="https://static6.depositphotos.com/1062829/631/i/950/depositphotos_6318481-stock-photo-came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1"/>
            <a:ext cx="2016224" cy="153949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3284984"/>
            <a:ext cx="2736304" cy="914400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475656" y="3310136"/>
            <a:ext cx="0" cy="86409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339752" y="3310136"/>
            <a:ext cx="0" cy="86409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428256" y="4797152"/>
            <a:ext cx="2736304" cy="914400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364360" y="4822304"/>
            <a:ext cx="0" cy="86409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228456" y="4822304"/>
            <a:ext cx="0" cy="86409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164560" y="2808253"/>
            <a:ext cx="2736304" cy="914400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100664" y="2833405"/>
            <a:ext cx="0" cy="86409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964760" y="2833405"/>
            <a:ext cx="0" cy="86409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https://hidehouse.ca/wp-content/uploads/02819c123fe4cafc4f2c38db1e788ffe_red-sofa-clip-art-living-room-furniture-clipart_6947-4471-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52122"/>
            <a:ext cx="1980674" cy="1172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spb.next2u.ru/upload/auto-880/48/15/49/1e/7e/d3/14/2d/4f/2f/a1/c5/78/54/00/3d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545" y="2937321"/>
            <a:ext cx="1609725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Овал 16"/>
          <p:cNvSpPr/>
          <p:nvPr/>
        </p:nvSpPr>
        <p:spPr>
          <a:xfrm>
            <a:off x="1137320" y="436731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051720" y="483278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22920" y="47720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803969" y="6206687"/>
            <a:ext cx="798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 последнее задание выполнить из папки «Дополнительный материал».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59376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176</TotalTime>
  <Words>333</Words>
  <Application>Microsoft Office PowerPoint</Application>
  <PresentationFormat>Экран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byte</dc:creator>
  <cp:lastModifiedBy>byte</cp:lastModifiedBy>
  <cp:revision>15</cp:revision>
  <dcterms:created xsi:type="dcterms:W3CDTF">2020-04-20T16:24:49Z</dcterms:created>
  <dcterms:modified xsi:type="dcterms:W3CDTF">2020-04-21T10:12:56Z</dcterms:modified>
</cp:coreProperties>
</file>