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5" r:id="rId2"/>
    <p:sldId id="257" r:id="rId3"/>
    <p:sldId id="258" r:id="rId4"/>
    <p:sldId id="259" r:id="rId5"/>
    <p:sldId id="261" r:id="rId6"/>
    <p:sldId id="264" r:id="rId7"/>
    <p:sldId id="265" r:id="rId8"/>
    <p:sldId id="266" r:id="rId9"/>
    <p:sldId id="267" r:id="rId10"/>
    <p:sldId id="269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7EDB81-F235-414C-9BA9-99FEB9E1A2E0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5B997-840B-4EA9-BCE9-058ADD7E77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770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FF72-BAFD-4BB8-8FCA-BDC361A44575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A8BD-6674-4A3F-A006-240053225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08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FF72-BAFD-4BB8-8FCA-BDC361A44575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A8BD-6674-4A3F-A006-240053225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887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FF72-BAFD-4BB8-8FCA-BDC361A44575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A8BD-6674-4A3F-A006-240053225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8805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FF72-BAFD-4BB8-8FCA-BDC361A44575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A8BD-6674-4A3F-A006-240053225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2486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FF72-BAFD-4BB8-8FCA-BDC361A44575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A8BD-6674-4A3F-A006-240053225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950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FF72-BAFD-4BB8-8FCA-BDC361A44575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A8BD-6674-4A3F-A006-240053225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544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FF72-BAFD-4BB8-8FCA-BDC361A44575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A8BD-6674-4A3F-A006-240053225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87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FF72-BAFD-4BB8-8FCA-BDC361A44575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A8BD-6674-4A3F-A006-240053225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021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FF72-BAFD-4BB8-8FCA-BDC361A44575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A8BD-6674-4A3F-A006-240053225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934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FF72-BAFD-4BB8-8FCA-BDC361A44575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A8BD-6674-4A3F-A006-240053225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938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1FF72-BAFD-4BB8-8FCA-BDC361A44575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BA8BD-6674-4A3F-A006-240053225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241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1FF72-BAFD-4BB8-8FCA-BDC361A44575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BA8BD-6674-4A3F-A006-2400532250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3847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1749954" y="188640"/>
            <a:ext cx="5953516" cy="2693391"/>
          </a:xfrm>
          <a:prstGeom prst="horizontalScroll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транспорт</a:t>
            </a:r>
            <a:endParaRPr lang="ru-RU" sz="2800" dirty="0"/>
          </a:p>
        </p:txBody>
      </p:sp>
      <p:pic>
        <p:nvPicPr>
          <p:cNvPr id="3" name="Picture 3" descr="C:\Users\admin\Desktop\для детского сада\%25D0%25B0%25D0%25B2%25D1%2582%25D0%25BE%25D0%25BC%25D0%25BE%25D0%25B1%25D0%25B8%25D0%25BB%25D1%258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17" y="3283445"/>
            <a:ext cx="3207073" cy="2183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dmin\Desktop\для детского сада\%25D0%25B0%25D0%25B2%25D1%2582%25D0%25BE%25D0%25B1%25D1%2583%25D1%258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242085"/>
            <a:ext cx="2991049" cy="2036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C:\Users\admin\Desktop\для детского сада\%25D0%25B2%25D0%25B5%25D0%25BB%25D0%25BE%25D1%2581%25D0%25B8%25D0%25BF%25D0%25B5%25D0%25B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79" y="4005064"/>
            <a:ext cx="3135065" cy="2134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625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Троллейбус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Удивительный вагон!</a:t>
            </a:r>
          </a:p>
          <a:p>
            <a:r>
              <a:rPr lang="ru-RU" dirty="0" smtClean="0"/>
              <a:t>Посудите сами6</a:t>
            </a:r>
          </a:p>
          <a:p>
            <a:r>
              <a:rPr lang="ru-RU" dirty="0" smtClean="0"/>
              <a:t>Рельсы в воздухе, а он</a:t>
            </a:r>
          </a:p>
          <a:p>
            <a:r>
              <a:rPr lang="ru-RU" dirty="0" smtClean="0"/>
              <a:t>Держит их руками.</a:t>
            </a:r>
            <a:endParaRPr lang="ru-RU" dirty="0"/>
          </a:p>
        </p:txBody>
      </p:sp>
      <p:pic>
        <p:nvPicPr>
          <p:cNvPr id="6146" name="Picture 2" descr="G:\Для работы\1eca156427374c8abf4738e42b464eef_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312" y="548679"/>
            <a:ext cx="6427000" cy="404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580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396902"/>
            <a:ext cx="5486400" cy="760290"/>
          </a:xfrm>
        </p:spPr>
        <p:txBody>
          <a:bodyPr/>
          <a:lstStyle/>
          <a:p>
            <a:r>
              <a:rPr lang="ru-RU" dirty="0" smtClean="0"/>
              <a:t>Метро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12434" y="506571"/>
            <a:ext cx="5486400" cy="4114800"/>
          </a:xfrm>
        </p:spPr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229200"/>
            <a:ext cx="5486400" cy="9430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Я в любое время года</a:t>
            </a:r>
          </a:p>
          <a:p>
            <a:r>
              <a:rPr lang="ru-RU" dirty="0" smtClean="0"/>
              <a:t>И в любую непогоду.</a:t>
            </a:r>
          </a:p>
          <a:p>
            <a:r>
              <a:rPr lang="ru-RU" dirty="0" smtClean="0"/>
              <a:t>Очень быстро в час любой</a:t>
            </a:r>
          </a:p>
          <a:p>
            <a:r>
              <a:rPr lang="ru-RU" dirty="0" smtClean="0"/>
              <a:t>Провезу вас под землей</a:t>
            </a:r>
            <a:endParaRPr lang="ru-RU" dirty="0"/>
          </a:p>
        </p:txBody>
      </p:sp>
      <p:pic>
        <p:nvPicPr>
          <p:cNvPr id="5122" name="Picture 2" descr="G:\Для работы\121983w200zc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19" y="506571"/>
            <a:ext cx="5360757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707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Вагон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Они бывают разные – </a:t>
            </a:r>
          </a:p>
          <a:p>
            <a:r>
              <a:rPr lang="ru-RU" dirty="0" smtClean="0"/>
              <a:t>И серые и красные</a:t>
            </a:r>
          </a:p>
          <a:p>
            <a:r>
              <a:rPr lang="ru-RU" dirty="0" smtClean="0"/>
              <a:t>Они по рельсам вдоль бегут</a:t>
            </a:r>
          </a:p>
          <a:p>
            <a:r>
              <a:rPr lang="ru-RU" dirty="0" smtClean="0"/>
              <a:t>Везде встречают их и ждут</a:t>
            </a:r>
            <a:endParaRPr lang="ru-RU" dirty="0"/>
          </a:p>
        </p:txBody>
      </p:sp>
      <p:pic>
        <p:nvPicPr>
          <p:cNvPr id="4098" name="Picture 2" descr="G:\Для работы\premiu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613" y="476672"/>
            <a:ext cx="5471675" cy="3392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630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Пароход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Паровоз без колес</a:t>
            </a:r>
          </a:p>
          <a:p>
            <a:r>
              <a:rPr lang="ru-RU" dirty="0" smtClean="0"/>
              <a:t>Вот так чудо паровоз!</a:t>
            </a:r>
          </a:p>
          <a:p>
            <a:r>
              <a:rPr lang="ru-RU" dirty="0" smtClean="0"/>
              <a:t>Прямо по морю пошел</a:t>
            </a:r>
          </a:p>
          <a:p>
            <a:r>
              <a:rPr lang="ru-RU" dirty="0" smtClean="0"/>
              <a:t>Не с ума ли он сошел!</a:t>
            </a:r>
            <a:endParaRPr lang="ru-RU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0" r="4730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52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509120"/>
            <a:ext cx="5486400" cy="627084"/>
          </a:xfrm>
        </p:spPr>
        <p:txBody>
          <a:bodyPr/>
          <a:lstStyle/>
          <a:p>
            <a:r>
              <a:rPr lang="ru-RU" dirty="0" smtClean="0"/>
              <a:t>Вертолет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Без разгона в высь взлетает</a:t>
            </a:r>
          </a:p>
          <a:p>
            <a:r>
              <a:rPr lang="ru-RU" dirty="0" smtClean="0"/>
              <a:t>Стрекозу напоминает</a:t>
            </a:r>
          </a:p>
          <a:p>
            <a:r>
              <a:rPr lang="ru-RU" dirty="0" smtClean="0"/>
              <a:t>Отправляется в полет</a:t>
            </a:r>
          </a:p>
          <a:p>
            <a:r>
              <a:rPr lang="ru-RU" dirty="0" smtClean="0"/>
              <a:t>Наш российский…</a:t>
            </a:r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86" r="4486"/>
          <a:stretch>
            <a:fillRect/>
          </a:stretch>
        </p:blipFill>
        <p:spPr bwMode="auto">
          <a:xfrm>
            <a:off x="1792288" y="612775"/>
            <a:ext cx="5486400" cy="3536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643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Автобус</a:t>
            </a:r>
            <a:endParaRPr lang="ru-RU" dirty="0"/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6" r="4606"/>
          <a:stretch>
            <a:fillRect/>
          </a:stretch>
        </p:blipFill>
        <p:spPr>
          <a:xfrm>
            <a:off x="1547664" y="612775"/>
            <a:ext cx="5688632" cy="3609030"/>
          </a:xfrm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Что за чудо – синий дом!</a:t>
            </a:r>
          </a:p>
          <a:p>
            <a:r>
              <a:rPr lang="ru-RU" dirty="0" smtClean="0"/>
              <a:t>Ребятишек много в нем.</a:t>
            </a:r>
          </a:p>
          <a:p>
            <a:r>
              <a:rPr lang="ru-RU" dirty="0" smtClean="0"/>
              <a:t>Носит обувь из резины</a:t>
            </a:r>
          </a:p>
          <a:p>
            <a:r>
              <a:rPr lang="ru-RU" dirty="0" smtClean="0"/>
              <a:t>И питается бензином!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000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509120"/>
            <a:ext cx="5486400" cy="5687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Автомобиль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6" r="4606"/>
          <a:stretch>
            <a:fillRect/>
          </a:stretch>
        </p:blipFill>
        <p:spPr>
          <a:xfrm>
            <a:off x="1835696" y="332656"/>
            <a:ext cx="5486400" cy="368032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085184"/>
            <a:ext cx="5486400" cy="1087016"/>
          </a:xfrm>
        </p:spPr>
        <p:txBody>
          <a:bodyPr>
            <a:normAutofit/>
          </a:bodyPr>
          <a:lstStyle/>
          <a:p>
            <a:r>
              <a:rPr lang="ru-RU" dirty="0" smtClean="0"/>
              <a:t>Пьет бензин, как молоко,</a:t>
            </a:r>
          </a:p>
          <a:p>
            <a:r>
              <a:rPr lang="ru-RU" dirty="0" smtClean="0"/>
              <a:t>Может бегать далеко.</a:t>
            </a:r>
          </a:p>
          <a:p>
            <a:r>
              <a:rPr lang="ru-RU" dirty="0" smtClean="0"/>
              <a:t>Возит грузы и людей.</a:t>
            </a:r>
          </a:p>
          <a:p>
            <a:r>
              <a:rPr lang="ru-RU" dirty="0" smtClean="0"/>
              <a:t>Ты знаком, конечно с ней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839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581128"/>
            <a:ext cx="5486400" cy="504056"/>
          </a:xfrm>
        </p:spPr>
        <p:txBody>
          <a:bodyPr/>
          <a:lstStyle/>
          <a:p>
            <a:r>
              <a:rPr lang="ru-RU" dirty="0" smtClean="0"/>
              <a:t>Велосипед</a:t>
            </a:r>
            <a:endParaRPr lang="ru-RU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6" r="4606"/>
          <a:stretch>
            <a:fillRect/>
          </a:stretch>
        </p:blipFill>
        <p:spPr>
          <a:xfrm>
            <a:off x="1792288" y="612775"/>
            <a:ext cx="5486400" cy="3752329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013176"/>
            <a:ext cx="5486400" cy="115902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Ясным утром вдоль дороги</a:t>
            </a:r>
          </a:p>
          <a:p>
            <a:r>
              <a:rPr lang="ru-RU" dirty="0" smtClean="0"/>
              <a:t>На траве блестит роса</a:t>
            </a:r>
          </a:p>
          <a:p>
            <a:r>
              <a:rPr lang="ru-RU" dirty="0" smtClean="0"/>
              <a:t>По дороге едут ноги</a:t>
            </a:r>
          </a:p>
          <a:p>
            <a:r>
              <a:rPr lang="ru-RU" dirty="0" smtClean="0"/>
              <a:t>И бегут два колеса</a:t>
            </a:r>
          </a:p>
          <a:p>
            <a:r>
              <a:rPr lang="ru-RU" dirty="0" smtClean="0"/>
              <a:t>У загадки есть ответ</a:t>
            </a:r>
          </a:p>
          <a:p>
            <a:r>
              <a:rPr lang="ru-RU" dirty="0" smtClean="0"/>
              <a:t>Это мой…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366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Мотоцикл</a:t>
            </a:r>
            <a:endParaRPr lang="ru-RU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6" r="4606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Несется и стреляет</a:t>
            </a:r>
          </a:p>
          <a:p>
            <a:r>
              <a:rPr lang="ru-RU" dirty="0" smtClean="0"/>
              <a:t>Ворчит скороговоркой</a:t>
            </a:r>
          </a:p>
          <a:p>
            <a:r>
              <a:rPr lang="ru-RU" dirty="0" smtClean="0"/>
              <a:t>Трамваю не угнаться</a:t>
            </a:r>
          </a:p>
          <a:p>
            <a:r>
              <a:rPr lang="ru-RU" dirty="0" smtClean="0"/>
              <a:t>За этой тараторкой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9108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365104"/>
            <a:ext cx="5486400" cy="401449"/>
          </a:xfrm>
        </p:spPr>
        <p:txBody>
          <a:bodyPr/>
          <a:lstStyle/>
          <a:p>
            <a:r>
              <a:rPr lang="ru-RU" dirty="0" smtClean="0"/>
              <a:t>Самолет</a:t>
            </a:r>
            <a:endParaRPr lang="ru-RU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6" r="4606"/>
          <a:stretch>
            <a:fillRect/>
          </a:stretch>
        </p:blipFill>
        <p:spPr>
          <a:xfrm>
            <a:off x="1792288" y="612775"/>
            <a:ext cx="5486400" cy="3392289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883285"/>
            <a:ext cx="5486400" cy="1288915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 этом доме тишина</a:t>
            </a:r>
          </a:p>
          <a:p>
            <a:r>
              <a:rPr lang="ru-RU" dirty="0" smtClean="0"/>
              <a:t>Много окон, дверь одна</a:t>
            </a:r>
          </a:p>
          <a:p>
            <a:r>
              <a:rPr lang="ru-RU" dirty="0" smtClean="0"/>
              <a:t>Дом летит под небесами</a:t>
            </a:r>
          </a:p>
          <a:p>
            <a:r>
              <a:rPr lang="ru-RU" dirty="0" smtClean="0"/>
              <a:t>Мы уселись у окна.</a:t>
            </a:r>
          </a:p>
          <a:p>
            <a:r>
              <a:rPr lang="ru-RU" dirty="0" smtClean="0"/>
              <a:t>За окошком вся страна</a:t>
            </a:r>
          </a:p>
          <a:p>
            <a:r>
              <a:rPr lang="ru-RU" dirty="0" smtClean="0"/>
              <a:t>Дом отправился в полет</a:t>
            </a:r>
          </a:p>
          <a:p>
            <a:r>
              <a:rPr lang="ru-RU" dirty="0" smtClean="0"/>
              <a:t>Значит это…..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908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149080"/>
            <a:ext cx="5486400" cy="461831"/>
          </a:xfrm>
        </p:spPr>
        <p:txBody>
          <a:bodyPr/>
          <a:lstStyle/>
          <a:p>
            <a:r>
              <a:rPr lang="ru-RU" dirty="0" smtClean="0"/>
              <a:t>Поезд</a:t>
            </a:r>
            <a:endParaRPr lang="ru-RU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6" r="4606"/>
          <a:stretch>
            <a:fillRect/>
          </a:stretch>
        </p:blipFill>
        <p:spPr>
          <a:xfrm>
            <a:off x="1835696" y="620688"/>
            <a:ext cx="5486400" cy="3406563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708187"/>
            <a:ext cx="5486400" cy="1464013"/>
          </a:xfrm>
        </p:spPr>
        <p:txBody>
          <a:bodyPr/>
          <a:lstStyle/>
          <a:p>
            <a:r>
              <a:rPr lang="ru-RU" dirty="0" smtClean="0"/>
              <a:t>В поле лестница лежит</a:t>
            </a:r>
          </a:p>
          <a:p>
            <a:r>
              <a:rPr lang="ru-RU" dirty="0" smtClean="0"/>
              <a:t>Дом по лестнице бежит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14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149080"/>
            <a:ext cx="5486400" cy="598018"/>
          </a:xfrm>
        </p:spPr>
        <p:txBody>
          <a:bodyPr>
            <a:normAutofit/>
          </a:bodyPr>
          <a:lstStyle/>
          <a:p>
            <a:r>
              <a:rPr lang="ru-RU" dirty="0" smtClean="0"/>
              <a:t>Катер</a:t>
            </a:r>
            <a:endParaRPr lang="ru-RU" dirty="0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6" r="4606"/>
          <a:stretch>
            <a:fillRect/>
          </a:stretch>
        </p:blipFill>
        <p:spPr>
          <a:xfrm>
            <a:off x="1763688" y="332656"/>
            <a:ext cx="5486400" cy="3528392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941168"/>
            <a:ext cx="5486400" cy="1231032"/>
          </a:xfrm>
        </p:spPr>
        <p:txBody>
          <a:bodyPr/>
          <a:lstStyle/>
          <a:p>
            <a:r>
              <a:rPr lang="ru-RU" dirty="0" smtClean="0"/>
              <a:t>На море, в реках и озерах</a:t>
            </a:r>
          </a:p>
          <a:p>
            <a:r>
              <a:rPr lang="ru-RU" dirty="0" smtClean="0"/>
              <a:t>Я плаваю, проворный, скорый.</a:t>
            </a:r>
          </a:p>
          <a:p>
            <a:r>
              <a:rPr lang="ru-RU" dirty="0" smtClean="0"/>
              <a:t>Среди военных кораблей</a:t>
            </a:r>
          </a:p>
          <a:p>
            <a:r>
              <a:rPr lang="ru-RU" dirty="0" smtClean="0"/>
              <a:t>Известен легкостью своей.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4719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Трамвай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До чудесный  - бегунок</a:t>
            </a:r>
          </a:p>
          <a:p>
            <a:r>
              <a:rPr lang="ru-RU" dirty="0" smtClean="0"/>
              <a:t>На своей восьмерке ног</a:t>
            </a:r>
          </a:p>
          <a:p>
            <a:r>
              <a:rPr lang="ru-RU" dirty="0" smtClean="0"/>
              <a:t>День-деньской в дороге:</a:t>
            </a:r>
          </a:p>
          <a:p>
            <a:r>
              <a:rPr lang="ru-RU" dirty="0" smtClean="0"/>
              <a:t>Бегает аллейкой</a:t>
            </a:r>
          </a:p>
          <a:p>
            <a:r>
              <a:rPr lang="ru-RU" dirty="0" smtClean="0"/>
              <a:t>По  стальным двум змейкам</a:t>
            </a:r>
          </a:p>
          <a:p>
            <a:endParaRPr lang="ru-RU" dirty="0"/>
          </a:p>
        </p:txBody>
      </p:sp>
      <p:pic>
        <p:nvPicPr>
          <p:cNvPr id="3074" name="Picture 2" descr="G:\Для работы\tram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04664"/>
            <a:ext cx="5328592" cy="3655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575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249</Words>
  <Application>Microsoft Office PowerPoint</Application>
  <PresentationFormat>Экран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Автобус</vt:lpstr>
      <vt:lpstr>Автомобиль </vt:lpstr>
      <vt:lpstr>Велосипед</vt:lpstr>
      <vt:lpstr>Мотоцикл</vt:lpstr>
      <vt:lpstr>Самолет</vt:lpstr>
      <vt:lpstr>Поезд</vt:lpstr>
      <vt:lpstr>Катер</vt:lpstr>
      <vt:lpstr>Трамвай</vt:lpstr>
      <vt:lpstr>Троллейбус</vt:lpstr>
      <vt:lpstr>Метро</vt:lpstr>
      <vt:lpstr>Вагон</vt:lpstr>
      <vt:lpstr>Пароход</vt:lpstr>
      <vt:lpstr>Вертолет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SH-U</cp:lastModifiedBy>
  <cp:revision>19</cp:revision>
  <dcterms:created xsi:type="dcterms:W3CDTF">2014-06-28T09:26:27Z</dcterms:created>
  <dcterms:modified xsi:type="dcterms:W3CDTF">2024-12-08T11:19:05Z</dcterms:modified>
</cp:coreProperties>
</file>