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1" y="1556792"/>
            <a:ext cx="699903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Конструирование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 бумаги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«Голубь»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330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олубь мира из бумаги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627784" y="2060848"/>
            <a:ext cx="4122340" cy="378920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442986" y="836712"/>
            <a:ext cx="4491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Для начала нарисуем силуэт птицы.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06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олубь мира из бумаги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2627784" y="1895694"/>
            <a:ext cx="4221410" cy="39604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611560" y="46421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ru-RU" dirty="0"/>
              <a:t>Вырезаем нашего </a:t>
            </a:r>
            <a:r>
              <a:rPr lang="ru-RU" dirty="0" err="1"/>
              <a:t>голубя.В</a:t>
            </a:r>
            <a:r>
              <a:rPr lang="ru-RU" dirty="0"/>
              <a:t> туловище голубя, отступив немного, 1-2см, смотря, какого у вас голубь размера, проделываем горизонтальное отверстие по ширине чуть больше, чем цветная полоска.</a:t>
            </a:r>
          </a:p>
        </p:txBody>
      </p:sp>
    </p:spTree>
    <p:extLst>
      <p:ext uri="{BB962C8B-B14F-4D97-AF65-F5344CB8AC3E}">
        <p14:creationId xmlns:p14="http://schemas.microsoft.com/office/powerpoint/2010/main" val="1547777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ru-RU" dirty="0"/>
              <a:t>Цветную бумагу складываем гармошкой</a:t>
            </a:r>
            <a:r>
              <a:rPr lang="ru-RU" dirty="0" smtClean="0"/>
              <a:t>.  Это будут крылья</a:t>
            </a:r>
            <a:r>
              <a:rPr lang="ru-RU" dirty="0"/>
              <a:t>.</a:t>
            </a:r>
          </a:p>
        </p:txBody>
      </p:sp>
      <p:pic>
        <p:nvPicPr>
          <p:cNvPr id="3" name="Рисунок 2" descr="голубь мира из бумаги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34"/>
          <a:stretch/>
        </p:blipFill>
        <p:spPr bwMode="auto">
          <a:xfrm>
            <a:off x="2339752" y="1944052"/>
            <a:ext cx="5202460" cy="400522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80542" y="1124744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отверстие продеваем до середины полоски «крылья».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901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5821" y="476672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ru-RU" dirty="0"/>
              <a:t>Расправляем </a:t>
            </a:r>
            <a:r>
              <a:rPr lang="ru-RU" dirty="0" smtClean="0"/>
              <a:t>крылья.</a:t>
            </a:r>
            <a:endParaRPr lang="ru-RU" dirty="0"/>
          </a:p>
          <a:p>
            <a:pPr lvl="0" fontAlgn="base"/>
            <a:r>
              <a:rPr lang="ru-RU" dirty="0"/>
              <a:t>Чтобы голубь у нас не падал, можно сделать для него подставку из картона. Складываем картон пополам и по середине делаем надрез. В него и вставляем нашу птицу</a:t>
            </a:r>
            <a:r>
              <a:rPr lang="ru-RU" dirty="0" smtClean="0"/>
              <a:t>. А можно в туловище продеть нитку и повесть голубя.</a:t>
            </a:r>
            <a:endParaRPr lang="ru-RU" dirty="0"/>
          </a:p>
        </p:txBody>
      </p:sp>
      <p:pic>
        <p:nvPicPr>
          <p:cNvPr id="3" name="Рисунок 2" descr="https://daynotes.ru/wp-content/uploads/2018/04/golub-mira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92896"/>
            <a:ext cx="5940425" cy="2969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0701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0</TotalTime>
  <Words>105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Аптека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1</cp:revision>
  <dcterms:created xsi:type="dcterms:W3CDTF">2020-04-28T13:11:10Z</dcterms:created>
  <dcterms:modified xsi:type="dcterms:W3CDTF">2020-04-28T13:23:12Z</dcterms:modified>
</cp:coreProperties>
</file>