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B0EFFE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3.wdp"/><Relationship Id="rId7" Type="http://schemas.openxmlformats.org/officeDocument/2006/relationships/image" Target="../media/image49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3.wdp"/><Relationship Id="rId3" Type="http://schemas.microsoft.com/office/2007/relationships/hdphoto" Target="../media/hdphoto4.wdp"/><Relationship Id="rId7" Type="http://schemas.microsoft.com/office/2007/relationships/hdphoto" Target="../media/hdphoto6.wdp"/><Relationship Id="rId12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1.png"/><Relationship Id="rId18" Type="http://schemas.microsoft.com/office/2007/relationships/hdphoto" Target="../media/hdphoto15.wdp"/><Relationship Id="rId3" Type="http://schemas.microsoft.com/office/2007/relationships/hdphoto" Target="../media/hdphoto9.wdp"/><Relationship Id="rId7" Type="http://schemas.microsoft.com/office/2007/relationships/hdphoto" Target="../media/hdphoto11.wdp"/><Relationship Id="rId12" Type="http://schemas.openxmlformats.org/officeDocument/2006/relationships/image" Target="../media/image20.png"/><Relationship Id="rId17" Type="http://schemas.openxmlformats.org/officeDocument/2006/relationships/image" Target="../media/image23.png"/><Relationship Id="rId2" Type="http://schemas.openxmlformats.org/officeDocument/2006/relationships/image" Target="../media/image16.png"/><Relationship Id="rId16" Type="http://schemas.microsoft.com/office/2007/relationships/hdphoto" Target="../media/hdphoto14.wdp"/><Relationship Id="rId20" Type="http://schemas.microsoft.com/office/2007/relationships/hdphoto" Target="../media/hdphoto16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microsoft.com/office/2007/relationships/hdphoto" Target="../media/hdphoto3.wdp"/><Relationship Id="rId5" Type="http://schemas.microsoft.com/office/2007/relationships/hdphoto" Target="../media/hdphoto10.wdp"/><Relationship Id="rId15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microsoft.com/office/2007/relationships/hdphoto" Target="../media/hdphoto12.wdp"/><Relationship Id="rId14" Type="http://schemas.microsoft.com/office/2007/relationships/hdphoto" Target="../media/hdphoto13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13" Type="http://schemas.openxmlformats.org/officeDocument/2006/relationships/image" Target="../media/image22.png"/><Relationship Id="rId18" Type="http://schemas.microsoft.com/office/2007/relationships/hdphoto" Target="../media/hdphoto21.wdp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17" Type="http://schemas.openxmlformats.org/officeDocument/2006/relationships/image" Target="../media/image32.png"/><Relationship Id="rId2" Type="http://schemas.openxmlformats.org/officeDocument/2006/relationships/image" Target="../media/image25.jpeg"/><Relationship Id="rId16" Type="http://schemas.microsoft.com/office/2007/relationships/hdphoto" Target="../media/hdphoto20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7.wdp"/><Relationship Id="rId11" Type="http://schemas.microsoft.com/office/2007/relationships/hdphoto" Target="../media/hdphoto19.wdp"/><Relationship Id="rId5" Type="http://schemas.openxmlformats.org/officeDocument/2006/relationships/image" Target="../media/image26.png"/><Relationship Id="rId15" Type="http://schemas.openxmlformats.org/officeDocument/2006/relationships/image" Target="../media/image31.png"/><Relationship Id="rId10" Type="http://schemas.openxmlformats.org/officeDocument/2006/relationships/image" Target="../media/image29.png"/><Relationship Id="rId4" Type="http://schemas.microsoft.com/office/2007/relationships/hdphoto" Target="../media/hdphoto3.wdp"/><Relationship Id="rId9" Type="http://schemas.openxmlformats.org/officeDocument/2006/relationships/image" Target="../media/image28.png"/><Relationship Id="rId14" Type="http://schemas.microsoft.com/office/2007/relationships/hdphoto" Target="../media/hdphoto1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microsoft.com/office/2007/relationships/hdphoto" Target="../media/hdphoto27.wdp"/><Relationship Id="rId18" Type="http://schemas.openxmlformats.org/officeDocument/2006/relationships/image" Target="../media/image41.png"/><Relationship Id="rId3" Type="http://schemas.microsoft.com/office/2007/relationships/hdphoto" Target="../media/hdphoto22.wdp"/><Relationship Id="rId21" Type="http://schemas.openxmlformats.org/officeDocument/2006/relationships/image" Target="../media/image43.png"/><Relationship Id="rId7" Type="http://schemas.microsoft.com/office/2007/relationships/hdphoto" Target="../media/hdphoto24.wdp"/><Relationship Id="rId12" Type="http://schemas.openxmlformats.org/officeDocument/2006/relationships/image" Target="../media/image38.png"/><Relationship Id="rId17" Type="http://schemas.microsoft.com/office/2007/relationships/hdphoto" Target="../media/hdphoto29.wdp"/><Relationship Id="rId2" Type="http://schemas.openxmlformats.org/officeDocument/2006/relationships/image" Target="../media/image33.png"/><Relationship Id="rId16" Type="http://schemas.openxmlformats.org/officeDocument/2006/relationships/image" Target="../media/image40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microsoft.com/office/2007/relationships/hdphoto" Target="../media/hdphoto26.wdp"/><Relationship Id="rId24" Type="http://schemas.microsoft.com/office/2007/relationships/hdphoto" Target="../media/hdphoto32.wdp"/><Relationship Id="rId5" Type="http://schemas.microsoft.com/office/2007/relationships/hdphoto" Target="../media/hdphoto23.wdp"/><Relationship Id="rId15" Type="http://schemas.microsoft.com/office/2007/relationships/hdphoto" Target="../media/hdphoto28.wdp"/><Relationship Id="rId23" Type="http://schemas.openxmlformats.org/officeDocument/2006/relationships/image" Target="../media/image44.png"/><Relationship Id="rId10" Type="http://schemas.openxmlformats.org/officeDocument/2006/relationships/image" Target="../media/image37.png"/><Relationship Id="rId19" Type="http://schemas.microsoft.com/office/2007/relationships/hdphoto" Target="../media/hdphoto30.wdp"/><Relationship Id="rId4" Type="http://schemas.openxmlformats.org/officeDocument/2006/relationships/image" Target="../media/image34.png"/><Relationship Id="rId9" Type="http://schemas.microsoft.com/office/2007/relationships/hdphoto" Target="../media/hdphoto25.wdp"/><Relationship Id="rId14" Type="http://schemas.openxmlformats.org/officeDocument/2006/relationships/image" Target="../media/image39.png"/><Relationship Id="rId22" Type="http://schemas.microsoft.com/office/2007/relationships/hdphoto" Target="../media/hdphoto3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844824"/>
            <a:ext cx="53078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Грамота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вук и буква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179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1046/0010506d-9a338dca/img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8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580"/>
          <a:stretch/>
        </p:blipFill>
        <p:spPr bwMode="auto">
          <a:xfrm>
            <a:off x="395536" y="0"/>
            <a:ext cx="2440982" cy="288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ds04.infourok.ru/uploads/ex/0a4f/000f4c8e-55bb6652/hello_html_m7bcb7c1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518" y="188640"/>
            <a:ext cx="2640737" cy="352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podelkisvoimirukami.ru/wp-content/uploads/2015/01/kak-slepit-bukvy-iz-plastilina_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6" t="15819" r="21243" b="22245"/>
          <a:stretch/>
        </p:blipFill>
        <p:spPr bwMode="auto">
          <a:xfrm>
            <a:off x="5652836" y="474292"/>
            <a:ext cx="3254071" cy="294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2886713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Счетные палочки</a:t>
            </a:r>
            <a:endParaRPr lang="ru-RU" dirty="0"/>
          </a:p>
        </p:txBody>
      </p:sp>
      <p:pic>
        <p:nvPicPr>
          <p:cNvPr id="3080" name="Picture 8" descr="https://promany.ru/wp-content/uploads/2019/06/%D0%B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62" y="391435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st.depositphotos.com/1966587/3249/i/950/depositphotos_32497293-stock-photo-letter-m-made-of-re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064" y="4325164"/>
            <a:ext cx="1848807" cy="203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37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pinimg.com/originals/e3/0f/3b/e30f3bf9385cc7b6357cf81d61382ea9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3456384" cy="45001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вальная выноска 2"/>
          <p:cNvSpPr/>
          <p:nvPr/>
        </p:nvSpPr>
        <p:spPr>
          <a:xfrm>
            <a:off x="3923928" y="1196752"/>
            <a:ext cx="4752528" cy="1836784"/>
          </a:xfrm>
          <a:prstGeom prst="wedgeEllipseCallout">
            <a:avLst>
              <a:gd name="adj1" fmla="val -61176"/>
              <a:gd name="adj2" fmla="val 96224"/>
            </a:avLst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каким звуком мы сегодня познакомились? Гласный он или согласный? Какой буквой обозначается?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9993" y="4166923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папке «Дополнительный материал»,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 найдете задания на закрепление изученного звука и буквы.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20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задержка 4"/>
          <p:cNvSpPr/>
          <p:nvPr/>
        </p:nvSpPr>
        <p:spPr>
          <a:xfrm rot="16200000">
            <a:off x="3757600" y="1471600"/>
            <a:ext cx="1628800" cy="9144000"/>
          </a:xfrm>
          <a:prstGeom prst="flowChartDelay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3480619" y="5589240"/>
            <a:ext cx="3893664" cy="1157686"/>
          </a:xfrm>
          <a:custGeom>
            <a:avLst/>
            <a:gdLst>
              <a:gd name="connsiteX0" fmla="*/ 0 w 3893664"/>
              <a:gd name="connsiteY0" fmla="*/ 648778 h 1157686"/>
              <a:gd name="connsiteX1" fmla="*/ 560439 w 3893664"/>
              <a:gd name="connsiteY1" fmla="*/ 457049 h 1157686"/>
              <a:gd name="connsiteX2" fmla="*/ 634181 w 3893664"/>
              <a:gd name="connsiteY2" fmla="*/ 412803 h 1157686"/>
              <a:gd name="connsiteX3" fmla="*/ 870155 w 3893664"/>
              <a:gd name="connsiteY3" fmla="*/ 339061 h 1157686"/>
              <a:gd name="connsiteX4" fmla="*/ 943897 w 3893664"/>
              <a:gd name="connsiteY4" fmla="*/ 309565 h 1157686"/>
              <a:gd name="connsiteX5" fmla="*/ 1106129 w 3893664"/>
              <a:gd name="connsiteY5" fmla="*/ 324313 h 1157686"/>
              <a:gd name="connsiteX6" fmla="*/ 1165123 w 3893664"/>
              <a:gd name="connsiteY6" fmla="*/ 383307 h 1157686"/>
              <a:gd name="connsiteX7" fmla="*/ 1194620 w 3893664"/>
              <a:gd name="connsiteY7" fmla="*/ 427552 h 1157686"/>
              <a:gd name="connsiteX8" fmla="*/ 1238865 w 3893664"/>
              <a:gd name="connsiteY8" fmla="*/ 486545 h 1157686"/>
              <a:gd name="connsiteX9" fmla="*/ 1371600 w 3893664"/>
              <a:gd name="connsiteY9" fmla="*/ 589784 h 1157686"/>
              <a:gd name="connsiteX10" fmla="*/ 1415846 w 3893664"/>
              <a:gd name="connsiteY10" fmla="*/ 634029 h 1157686"/>
              <a:gd name="connsiteX11" fmla="*/ 1430594 w 3893664"/>
              <a:gd name="connsiteY11" fmla="*/ 693023 h 1157686"/>
              <a:gd name="connsiteX12" fmla="*/ 1474839 w 3893664"/>
              <a:gd name="connsiteY12" fmla="*/ 781513 h 1157686"/>
              <a:gd name="connsiteX13" fmla="*/ 1504336 w 3893664"/>
              <a:gd name="connsiteY13" fmla="*/ 884752 h 1157686"/>
              <a:gd name="connsiteX14" fmla="*/ 1548581 w 3893664"/>
              <a:gd name="connsiteY14" fmla="*/ 899500 h 1157686"/>
              <a:gd name="connsiteX15" fmla="*/ 2256504 w 3893664"/>
              <a:gd name="connsiteY15" fmla="*/ 884752 h 1157686"/>
              <a:gd name="connsiteX16" fmla="*/ 2359742 w 3893664"/>
              <a:gd name="connsiteY16" fmla="*/ 825758 h 1157686"/>
              <a:gd name="connsiteX17" fmla="*/ 2433484 w 3893664"/>
              <a:gd name="connsiteY17" fmla="*/ 796261 h 1157686"/>
              <a:gd name="connsiteX18" fmla="*/ 2536723 w 3893664"/>
              <a:gd name="connsiteY18" fmla="*/ 737268 h 1157686"/>
              <a:gd name="connsiteX19" fmla="*/ 2684207 w 3893664"/>
              <a:gd name="connsiteY19" fmla="*/ 707771 h 1157686"/>
              <a:gd name="connsiteX20" fmla="*/ 3038168 w 3893664"/>
              <a:gd name="connsiteY20" fmla="*/ 693023 h 1157686"/>
              <a:gd name="connsiteX21" fmla="*/ 3082413 w 3893664"/>
              <a:gd name="connsiteY21" fmla="*/ 737268 h 1157686"/>
              <a:gd name="connsiteX22" fmla="*/ 3126658 w 3893664"/>
              <a:gd name="connsiteY22" fmla="*/ 766765 h 1157686"/>
              <a:gd name="connsiteX23" fmla="*/ 3170904 w 3893664"/>
              <a:gd name="connsiteY23" fmla="*/ 899500 h 1157686"/>
              <a:gd name="connsiteX24" fmla="*/ 3185652 w 3893664"/>
              <a:gd name="connsiteY24" fmla="*/ 943745 h 1157686"/>
              <a:gd name="connsiteX25" fmla="*/ 3229897 w 3893664"/>
              <a:gd name="connsiteY25" fmla="*/ 1002739 h 1157686"/>
              <a:gd name="connsiteX26" fmla="*/ 3288891 w 3893664"/>
              <a:gd name="connsiteY26" fmla="*/ 1135474 h 1157686"/>
              <a:gd name="connsiteX27" fmla="*/ 3333136 w 3893664"/>
              <a:gd name="connsiteY27" fmla="*/ 1150223 h 1157686"/>
              <a:gd name="connsiteX28" fmla="*/ 3834581 w 3893664"/>
              <a:gd name="connsiteY28" fmla="*/ 1105978 h 1157686"/>
              <a:gd name="connsiteX29" fmla="*/ 3878826 w 3893664"/>
              <a:gd name="connsiteY29" fmla="*/ 1061732 h 1157686"/>
              <a:gd name="connsiteX30" fmla="*/ 3893575 w 3893664"/>
              <a:gd name="connsiteY30" fmla="*/ 1017487 h 1157686"/>
              <a:gd name="connsiteX31" fmla="*/ 3834581 w 3893664"/>
              <a:gd name="connsiteY31" fmla="*/ 811010 h 1157686"/>
              <a:gd name="connsiteX32" fmla="*/ 3790336 w 3893664"/>
              <a:gd name="connsiteY32" fmla="*/ 752016 h 1157686"/>
              <a:gd name="connsiteX33" fmla="*/ 3731342 w 3893664"/>
              <a:gd name="connsiteY33" fmla="*/ 707771 h 1157686"/>
              <a:gd name="connsiteX34" fmla="*/ 3701846 w 3893664"/>
              <a:gd name="connsiteY34" fmla="*/ 663526 h 1157686"/>
              <a:gd name="connsiteX35" fmla="*/ 3583858 w 3893664"/>
              <a:gd name="connsiteY35" fmla="*/ 575036 h 1157686"/>
              <a:gd name="connsiteX36" fmla="*/ 3554362 w 3893664"/>
              <a:gd name="connsiteY36" fmla="*/ 530791 h 1157686"/>
              <a:gd name="connsiteX37" fmla="*/ 3421626 w 3893664"/>
              <a:gd name="connsiteY37" fmla="*/ 457049 h 1157686"/>
              <a:gd name="connsiteX38" fmla="*/ 3303639 w 3893664"/>
              <a:gd name="connsiteY38" fmla="*/ 398055 h 1157686"/>
              <a:gd name="connsiteX39" fmla="*/ 3156155 w 3893664"/>
              <a:gd name="connsiteY39" fmla="*/ 339061 h 1157686"/>
              <a:gd name="connsiteX40" fmla="*/ 3038168 w 3893664"/>
              <a:gd name="connsiteY40" fmla="*/ 324313 h 1157686"/>
              <a:gd name="connsiteX41" fmla="*/ 2831691 w 3893664"/>
              <a:gd name="connsiteY41" fmla="*/ 339061 h 1157686"/>
              <a:gd name="connsiteX42" fmla="*/ 2787446 w 3893664"/>
              <a:gd name="connsiteY42" fmla="*/ 368558 h 1157686"/>
              <a:gd name="connsiteX43" fmla="*/ 2728452 w 3893664"/>
              <a:gd name="connsiteY43" fmla="*/ 383307 h 1157686"/>
              <a:gd name="connsiteX44" fmla="*/ 2639962 w 3893664"/>
              <a:gd name="connsiteY44" fmla="*/ 412803 h 1157686"/>
              <a:gd name="connsiteX45" fmla="*/ 2595716 w 3893664"/>
              <a:gd name="connsiteY45" fmla="*/ 427552 h 1157686"/>
              <a:gd name="connsiteX46" fmla="*/ 2551471 w 3893664"/>
              <a:gd name="connsiteY46" fmla="*/ 457049 h 1157686"/>
              <a:gd name="connsiteX47" fmla="*/ 2315497 w 3893664"/>
              <a:gd name="connsiteY47" fmla="*/ 501294 h 1157686"/>
              <a:gd name="connsiteX48" fmla="*/ 2168013 w 3893664"/>
              <a:gd name="connsiteY48" fmla="*/ 530791 h 1157686"/>
              <a:gd name="connsiteX49" fmla="*/ 2005781 w 3893664"/>
              <a:gd name="connsiteY49" fmla="*/ 471797 h 1157686"/>
              <a:gd name="connsiteX50" fmla="*/ 1946787 w 3893664"/>
              <a:gd name="connsiteY50" fmla="*/ 383307 h 1157686"/>
              <a:gd name="connsiteX51" fmla="*/ 1917291 w 3893664"/>
              <a:gd name="connsiteY51" fmla="*/ 339061 h 1157686"/>
              <a:gd name="connsiteX52" fmla="*/ 1873046 w 3893664"/>
              <a:gd name="connsiteY52" fmla="*/ 324313 h 1157686"/>
              <a:gd name="connsiteX53" fmla="*/ 1622323 w 3893664"/>
              <a:gd name="connsiteY53" fmla="*/ 339061 h 1157686"/>
              <a:gd name="connsiteX54" fmla="*/ 1592826 w 3893664"/>
              <a:gd name="connsiteY54" fmla="*/ 427552 h 1157686"/>
              <a:gd name="connsiteX55" fmla="*/ 1607575 w 3893664"/>
              <a:gd name="connsiteY55" fmla="*/ 678274 h 1157686"/>
              <a:gd name="connsiteX56" fmla="*/ 1651820 w 3893664"/>
              <a:gd name="connsiteY56" fmla="*/ 722520 h 1157686"/>
              <a:gd name="connsiteX57" fmla="*/ 1710813 w 3893664"/>
              <a:gd name="connsiteY57" fmla="*/ 737268 h 1157686"/>
              <a:gd name="connsiteX58" fmla="*/ 1873046 w 3893664"/>
              <a:gd name="connsiteY58" fmla="*/ 752016 h 1157686"/>
              <a:gd name="connsiteX59" fmla="*/ 2094271 w 3893664"/>
              <a:gd name="connsiteY59" fmla="*/ 752016 h 1157686"/>
              <a:gd name="connsiteX60" fmla="*/ 2153265 w 3893664"/>
              <a:gd name="connsiteY60" fmla="*/ 722520 h 1157686"/>
              <a:gd name="connsiteX61" fmla="*/ 2197510 w 3893664"/>
              <a:gd name="connsiteY61" fmla="*/ 678274 h 1157686"/>
              <a:gd name="connsiteX62" fmla="*/ 2241755 w 3893664"/>
              <a:gd name="connsiteY62" fmla="*/ 545539 h 1157686"/>
              <a:gd name="connsiteX63" fmla="*/ 2256504 w 3893664"/>
              <a:gd name="connsiteY63" fmla="*/ 457049 h 1157686"/>
              <a:gd name="connsiteX64" fmla="*/ 2300749 w 3893664"/>
              <a:gd name="connsiteY64" fmla="*/ 398055 h 1157686"/>
              <a:gd name="connsiteX65" fmla="*/ 2359742 w 3893664"/>
              <a:gd name="connsiteY65" fmla="*/ 265320 h 1157686"/>
              <a:gd name="connsiteX66" fmla="*/ 2448233 w 3893664"/>
              <a:gd name="connsiteY66" fmla="*/ 176829 h 1157686"/>
              <a:gd name="connsiteX67" fmla="*/ 2536723 w 3893664"/>
              <a:gd name="connsiteY67" fmla="*/ 162081 h 1157686"/>
              <a:gd name="connsiteX68" fmla="*/ 2639962 w 3893664"/>
              <a:gd name="connsiteY68" fmla="*/ 176829 h 1157686"/>
              <a:gd name="connsiteX69" fmla="*/ 2698955 w 3893664"/>
              <a:gd name="connsiteY69" fmla="*/ 117836 h 1157686"/>
              <a:gd name="connsiteX70" fmla="*/ 2654710 w 3893664"/>
              <a:gd name="connsiteY70" fmla="*/ 103087 h 1157686"/>
              <a:gd name="connsiteX71" fmla="*/ 2536723 w 3893664"/>
              <a:gd name="connsiteY71" fmla="*/ 58842 h 1157686"/>
              <a:gd name="connsiteX72" fmla="*/ 2182762 w 3893664"/>
              <a:gd name="connsiteY72" fmla="*/ 44094 h 1157686"/>
              <a:gd name="connsiteX73" fmla="*/ 2138516 w 3893664"/>
              <a:gd name="connsiteY73" fmla="*/ 147332 h 1157686"/>
              <a:gd name="connsiteX74" fmla="*/ 2079523 w 3893664"/>
              <a:gd name="connsiteY74" fmla="*/ 235823 h 1157686"/>
              <a:gd name="connsiteX75" fmla="*/ 1976284 w 3893664"/>
              <a:gd name="connsiteY75" fmla="*/ 339061 h 1157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3893664" h="1157686">
                <a:moveTo>
                  <a:pt x="0" y="648778"/>
                </a:moveTo>
                <a:cubicBezTo>
                  <a:pt x="151083" y="600431"/>
                  <a:pt x="398353" y="529088"/>
                  <a:pt x="560439" y="457049"/>
                </a:cubicBezTo>
                <a:cubicBezTo>
                  <a:pt x="586634" y="445407"/>
                  <a:pt x="607393" y="423008"/>
                  <a:pt x="634181" y="412803"/>
                </a:cubicBezTo>
                <a:cubicBezTo>
                  <a:pt x="711191" y="383465"/>
                  <a:pt x="791975" y="365121"/>
                  <a:pt x="870155" y="339061"/>
                </a:cubicBezTo>
                <a:cubicBezTo>
                  <a:pt x="895271" y="330689"/>
                  <a:pt x="919316" y="319397"/>
                  <a:pt x="943897" y="309565"/>
                </a:cubicBezTo>
                <a:cubicBezTo>
                  <a:pt x="997974" y="314481"/>
                  <a:pt x="1054615" y="307142"/>
                  <a:pt x="1106129" y="324313"/>
                </a:cubicBezTo>
                <a:cubicBezTo>
                  <a:pt x="1132512" y="333107"/>
                  <a:pt x="1147024" y="362192"/>
                  <a:pt x="1165123" y="383307"/>
                </a:cubicBezTo>
                <a:cubicBezTo>
                  <a:pt x="1176659" y="396765"/>
                  <a:pt x="1184317" y="413128"/>
                  <a:pt x="1194620" y="427552"/>
                </a:cubicBezTo>
                <a:cubicBezTo>
                  <a:pt x="1208907" y="447554"/>
                  <a:pt x="1222868" y="467882"/>
                  <a:pt x="1238865" y="486545"/>
                </a:cubicBezTo>
                <a:cubicBezTo>
                  <a:pt x="1363403" y="631840"/>
                  <a:pt x="1171891" y="390079"/>
                  <a:pt x="1371600" y="589784"/>
                </a:cubicBezTo>
                <a:lnTo>
                  <a:pt x="1415846" y="634029"/>
                </a:lnTo>
                <a:cubicBezTo>
                  <a:pt x="1420762" y="653694"/>
                  <a:pt x="1422609" y="674392"/>
                  <a:pt x="1430594" y="693023"/>
                </a:cubicBezTo>
                <a:cubicBezTo>
                  <a:pt x="1485997" y="822297"/>
                  <a:pt x="1439328" y="657222"/>
                  <a:pt x="1474839" y="781513"/>
                </a:cubicBezTo>
                <a:cubicBezTo>
                  <a:pt x="1474993" y="782052"/>
                  <a:pt x="1497262" y="877678"/>
                  <a:pt x="1504336" y="884752"/>
                </a:cubicBezTo>
                <a:cubicBezTo>
                  <a:pt x="1515329" y="895745"/>
                  <a:pt x="1533833" y="894584"/>
                  <a:pt x="1548581" y="899500"/>
                </a:cubicBezTo>
                <a:lnTo>
                  <a:pt x="2256504" y="884752"/>
                </a:lnTo>
                <a:cubicBezTo>
                  <a:pt x="2302593" y="882945"/>
                  <a:pt x="2322266" y="846578"/>
                  <a:pt x="2359742" y="825758"/>
                </a:cubicBezTo>
                <a:cubicBezTo>
                  <a:pt x="2382885" y="812901"/>
                  <a:pt x="2409292" y="807013"/>
                  <a:pt x="2433484" y="796261"/>
                </a:cubicBezTo>
                <a:cubicBezTo>
                  <a:pt x="2666200" y="692833"/>
                  <a:pt x="2346908" y="832175"/>
                  <a:pt x="2536723" y="737268"/>
                </a:cubicBezTo>
                <a:cubicBezTo>
                  <a:pt x="2577907" y="716676"/>
                  <a:pt x="2646167" y="713206"/>
                  <a:pt x="2684207" y="707771"/>
                </a:cubicBezTo>
                <a:cubicBezTo>
                  <a:pt x="2806427" y="626290"/>
                  <a:pt x="2757520" y="646248"/>
                  <a:pt x="3038168" y="693023"/>
                </a:cubicBezTo>
                <a:cubicBezTo>
                  <a:pt x="3058742" y="696452"/>
                  <a:pt x="3066390" y="723915"/>
                  <a:pt x="3082413" y="737268"/>
                </a:cubicBezTo>
                <a:cubicBezTo>
                  <a:pt x="3096030" y="748616"/>
                  <a:pt x="3111910" y="756933"/>
                  <a:pt x="3126658" y="766765"/>
                </a:cubicBezTo>
                <a:cubicBezTo>
                  <a:pt x="3151522" y="891078"/>
                  <a:pt x="3125107" y="792641"/>
                  <a:pt x="3170904" y="899500"/>
                </a:cubicBezTo>
                <a:cubicBezTo>
                  <a:pt x="3177028" y="913789"/>
                  <a:pt x="3177939" y="930247"/>
                  <a:pt x="3185652" y="943745"/>
                </a:cubicBezTo>
                <a:cubicBezTo>
                  <a:pt x="3197847" y="965087"/>
                  <a:pt x="3215149" y="983074"/>
                  <a:pt x="3229897" y="1002739"/>
                </a:cubicBezTo>
                <a:cubicBezTo>
                  <a:pt x="3242215" y="1076646"/>
                  <a:pt x="3227588" y="1094605"/>
                  <a:pt x="3288891" y="1135474"/>
                </a:cubicBezTo>
                <a:cubicBezTo>
                  <a:pt x="3301826" y="1144098"/>
                  <a:pt x="3318388" y="1145307"/>
                  <a:pt x="3333136" y="1150223"/>
                </a:cubicBezTo>
                <a:cubicBezTo>
                  <a:pt x="3363944" y="1149161"/>
                  <a:pt x="3706957" y="1185743"/>
                  <a:pt x="3834581" y="1105978"/>
                </a:cubicBezTo>
                <a:cubicBezTo>
                  <a:pt x="3852268" y="1094924"/>
                  <a:pt x="3864078" y="1076481"/>
                  <a:pt x="3878826" y="1061732"/>
                </a:cubicBezTo>
                <a:cubicBezTo>
                  <a:pt x="3883742" y="1046984"/>
                  <a:pt x="3894767" y="1032987"/>
                  <a:pt x="3893575" y="1017487"/>
                </a:cubicBezTo>
                <a:cubicBezTo>
                  <a:pt x="3887646" y="940405"/>
                  <a:pt x="3874273" y="874518"/>
                  <a:pt x="3834581" y="811010"/>
                </a:cubicBezTo>
                <a:cubicBezTo>
                  <a:pt x="3821553" y="790166"/>
                  <a:pt x="3807717" y="769397"/>
                  <a:pt x="3790336" y="752016"/>
                </a:cubicBezTo>
                <a:cubicBezTo>
                  <a:pt x="3772955" y="734635"/>
                  <a:pt x="3751007" y="722519"/>
                  <a:pt x="3731342" y="707771"/>
                </a:cubicBezTo>
                <a:cubicBezTo>
                  <a:pt x="3721510" y="693023"/>
                  <a:pt x="3715021" y="675383"/>
                  <a:pt x="3701846" y="663526"/>
                </a:cubicBezTo>
                <a:cubicBezTo>
                  <a:pt x="3665304" y="630639"/>
                  <a:pt x="3583858" y="575036"/>
                  <a:pt x="3583858" y="575036"/>
                </a:cubicBezTo>
                <a:cubicBezTo>
                  <a:pt x="3574026" y="560288"/>
                  <a:pt x="3567702" y="542463"/>
                  <a:pt x="3554362" y="530791"/>
                </a:cubicBezTo>
                <a:cubicBezTo>
                  <a:pt x="3491946" y="476177"/>
                  <a:pt x="3482396" y="477305"/>
                  <a:pt x="3421626" y="457049"/>
                </a:cubicBezTo>
                <a:cubicBezTo>
                  <a:pt x="3343274" y="404814"/>
                  <a:pt x="3411879" y="446162"/>
                  <a:pt x="3303639" y="398055"/>
                </a:cubicBezTo>
                <a:cubicBezTo>
                  <a:pt x="3252165" y="375177"/>
                  <a:pt x="3215540" y="346484"/>
                  <a:pt x="3156155" y="339061"/>
                </a:cubicBezTo>
                <a:lnTo>
                  <a:pt x="3038168" y="324313"/>
                </a:lnTo>
                <a:cubicBezTo>
                  <a:pt x="2969342" y="329229"/>
                  <a:pt x="2899642" y="327070"/>
                  <a:pt x="2831691" y="339061"/>
                </a:cubicBezTo>
                <a:cubicBezTo>
                  <a:pt x="2814235" y="342141"/>
                  <a:pt x="2803738" y="361576"/>
                  <a:pt x="2787446" y="368558"/>
                </a:cubicBezTo>
                <a:cubicBezTo>
                  <a:pt x="2768815" y="376543"/>
                  <a:pt x="2747867" y="377483"/>
                  <a:pt x="2728452" y="383307"/>
                </a:cubicBezTo>
                <a:cubicBezTo>
                  <a:pt x="2698671" y="392241"/>
                  <a:pt x="2669459" y="402971"/>
                  <a:pt x="2639962" y="412803"/>
                </a:cubicBezTo>
                <a:cubicBezTo>
                  <a:pt x="2625213" y="417719"/>
                  <a:pt x="2608651" y="418928"/>
                  <a:pt x="2595716" y="427552"/>
                </a:cubicBezTo>
                <a:cubicBezTo>
                  <a:pt x="2580968" y="437384"/>
                  <a:pt x="2568613" y="452538"/>
                  <a:pt x="2551471" y="457049"/>
                </a:cubicBezTo>
                <a:cubicBezTo>
                  <a:pt x="2474077" y="477416"/>
                  <a:pt x="2391419" y="475987"/>
                  <a:pt x="2315497" y="501294"/>
                </a:cubicBezTo>
                <a:cubicBezTo>
                  <a:pt x="2238273" y="527035"/>
                  <a:pt x="2286642" y="513843"/>
                  <a:pt x="2168013" y="530791"/>
                </a:cubicBezTo>
                <a:cubicBezTo>
                  <a:pt x="2127941" y="520773"/>
                  <a:pt x="2042170" y="513385"/>
                  <a:pt x="2005781" y="471797"/>
                </a:cubicBezTo>
                <a:cubicBezTo>
                  <a:pt x="1982436" y="445118"/>
                  <a:pt x="1966451" y="412804"/>
                  <a:pt x="1946787" y="383307"/>
                </a:cubicBezTo>
                <a:cubicBezTo>
                  <a:pt x="1936955" y="368559"/>
                  <a:pt x="1934107" y="344666"/>
                  <a:pt x="1917291" y="339061"/>
                </a:cubicBezTo>
                <a:lnTo>
                  <a:pt x="1873046" y="324313"/>
                </a:lnTo>
                <a:cubicBezTo>
                  <a:pt x="1789472" y="329229"/>
                  <a:pt x="1700880" y="310119"/>
                  <a:pt x="1622323" y="339061"/>
                </a:cubicBezTo>
                <a:cubicBezTo>
                  <a:pt x="1593148" y="349810"/>
                  <a:pt x="1592826" y="427552"/>
                  <a:pt x="1592826" y="427552"/>
                </a:cubicBezTo>
                <a:cubicBezTo>
                  <a:pt x="1597742" y="511126"/>
                  <a:pt x="1591156" y="596181"/>
                  <a:pt x="1607575" y="678274"/>
                </a:cubicBezTo>
                <a:cubicBezTo>
                  <a:pt x="1611666" y="698726"/>
                  <a:pt x="1633711" y="712172"/>
                  <a:pt x="1651820" y="722520"/>
                </a:cubicBezTo>
                <a:cubicBezTo>
                  <a:pt x="1669419" y="732577"/>
                  <a:pt x="1690721" y="734589"/>
                  <a:pt x="1710813" y="737268"/>
                </a:cubicBezTo>
                <a:cubicBezTo>
                  <a:pt x="1764637" y="744444"/>
                  <a:pt x="1818968" y="747100"/>
                  <a:pt x="1873046" y="752016"/>
                </a:cubicBezTo>
                <a:cubicBezTo>
                  <a:pt x="1963342" y="782116"/>
                  <a:pt x="1940290" y="780887"/>
                  <a:pt x="2094271" y="752016"/>
                </a:cubicBezTo>
                <a:cubicBezTo>
                  <a:pt x="2115880" y="747964"/>
                  <a:pt x="2133600" y="732352"/>
                  <a:pt x="2153265" y="722520"/>
                </a:cubicBezTo>
                <a:cubicBezTo>
                  <a:pt x="2168013" y="707771"/>
                  <a:pt x="2188182" y="696930"/>
                  <a:pt x="2197510" y="678274"/>
                </a:cubicBezTo>
                <a:cubicBezTo>
                  <a:pt x="2218367" y="636559"/>
                  <a:pt x="2234087" y="591543"/>
                  <a:pt x="2241755" y="545539"/>
                </a:cubicBezTo>
                <a:cubicBezTo>
                  <a:pt x="2246671" y="516042"/>
                  <a:pt x="2245398" y="484814"/>
                  <a:pt x="2256504" y="457049"/>
                </a:cubicBezTo>
                <a:cubicBezTo>
                  <a:pt x="2265633" y="434226"/>
                  <a:pt x="2286001" y="417720"/>
                  <a:pt x="2300749" y="398055"/>
                </a:cubicBezTo>
                <a:cubicBezTo>
                  <a:pt x="2319451" y="341949"/>
                  <a:pt x="2322349" y="307388"/>
                  <a:pt x="2359742" y="265320"/>
                </a:cubicBezTo>
                <a:cubicBezTo>
                  <a:pt x="2387456" y="234142"/>
                  <a:pt x="2407085" y="183687"/>
                  <a:pt x="2448233" y="176829"/>
                </a:cubicBezTo>
                <a:lnTo>
                  <a:pt x="2536723" y="162081"/>
                </a:lnTo>
                <a:cubicBezTo>
                  <a:pt x="2571136" y="166997"/>
                  <a:pt x="2605200" y="176829"/>
                  <a:pt x="2639962" y="176829"/>
                </a:cubicBezTo>
                <a:cubicBezTo>
                  <a:pt x="2673621" y="176829"/>
                  <a:pt x="2755944" y="174825"/>
                  <a:pt x="2698955" y="117836"/>
                </a:cubicBezTo>
                <a:cubicBezTo>
                  <a:pt x="2687962" y="106843"/>
                  <a:pt x="2668615" y="110039"/>
                  <a:pt x="2654710" y="103087"/>
                </a:cubicBezTo>
                <a:cubicBezTo>
                  <a:pt x="2553442" y="52453"/>
                  <a:pt x="2678993" y="87297"/>
                  <a:pt x="2536723" y="58842"/>
                </a:cubicBezTo>
                <a:cubicBezTo>
                  <a:pt x="2417264" y="-20798"/>
                  <a:pt x="2447307" y="-13416"/>
                  <a:pt x="2182762" y="44094"/>
                </a:cubicBezTo>
                <a:cubicBezTo>
                  <a:pt x="2164099" y="48151"/>
                  <a:pt x="2147640" y="130908"/>
                  <a:pt x="2138516" y="147332"/>
                </a:cubicBezTo>
                <a:cubicBezTo>
                  <a:pt x="2121300" y="178322"/>
                  <a:pt x="2104590" y="210756"/>
                  <a:pt x="2079523" y="235823"/>
                </a:cubicBezTo>
                <a:lnTo>
                  <a:pt x="1976284" y="339061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123855" y="5704378"/>
            <a:ext cx="2314505" cy="873403"/>
          </a:xfrm>
          <a:custGeom>
            <a:avLst/>
            <a:gdLst>
              <a:gd name="connsiteX0" fmla="*/ 348093 w 2314505"/>
              <a:gd name="connsiteY0" fmla="*/ 829157 h 873403"/>
              <a:gd name="connsiteX1" fmla="*/ 377590 w 2314505"/>
              <a:gd name="connsiteY1" fmla="*/ 622680 h 873403"/>
              <a:gd name="connsiteX2" fmla="*/ 392339 w 2314505"/>
              <a:gd name="connsiteY2" fmla="*/ 563687 h 873403"/>
              <a:gd name="connsiteX3" fmla="*/ 554571 w 2314505"/>
              <a:gd name="connsiteY3" fmla="*/ 460448 h 873403"/>
              <a:gd name="connsiteX4" fmla="*/ 687306 w 2314505"/>
              <a:gd name="connsiteY4" fmla="*/ 386706 h 873403"/>
              <a:gd name="connsiteX5" fmla="*/ 775797 w 2314505"/>
              <a:gd name="connsiteY5" fmla="*/ 401454 h 873403"/>
              <a:gd name="connsiteX6" fmla="*/ 820042 w 2314505"/>
              <a:gd name="connsiteY6" fmla="*/ 430951 h 873403"/>
              <a:gd name="connsiteX7" fmla="*/ 1144506 w 2314505"/>
              <a:gd name="connsiteY7" fmla="*/ 416203 h 873403"/>
              <a:gd name="connsiteX8" fmla="*/ 1188751 w 2314505"/>
              <a:gd name="connsiteY8" fmla="*/ 371957 h 873403"/>
              <a:gd name="connsiteX9" fmla="*/ 1218248 w 2314505"/>
              <a:gd name="connsiteY9" fmla="*/ 327712 h 873403"/>
              <a:gd name="connsiteX10" fmla="*/ 1262493 w 2314505"/>
              <a:gd name="connsiteY10" fmla="*/ 312964 h 873403"/>
              <a:gd name="connsiteX11" fmla="*/ 1277242 w 2314505"/>
              <a:gd name="connsiteY11" fmla="*/ 209725 h 873403"/>
              <a:gd name="connsiteX12" fmla="*/ 1321487 w 2314505"/>
              <a:gd name="connsiteY12" fmla="*/ 150732 h 873403"/>
              <a:gd name="connsiteX13" fmla="*/ 1424726 w 2314505"/>
              <a:gd name="connsiteY13" fmla="*/ 32745 h 873403"/>
              <a:gd name="connsiteX14" fmla="*/ 1483719 w 2314505"/>
              <a:gd name="connsiteY14" fmla="*/ 3248 h 873403"/>
              <a:gd name="connsiteX15" fmla="*/ 1690197 w 2314505"/>
              <a:gd name="connsiteY15" fmla="*/ 17996 h 873403"/>
              <a:gd name="connsiteX16" fmla="*/ 1675448 w 2314505"/>
              <a:gd name="connsiteY16" fmla="*/ 106487 h 873403"/>
              <a:gd name="connsiteX17" fmla="*/ 1631203 w 2314505"/>
              <a:gd name="connsiteY17" fmla="*/ 224474 h 873403"/>
              <a:gd name="connsiteX18" fmla="*/ 1645951 w 2314505"/>
              <a:gd name="connsiteY18" fmla="*/ 371957 h 873403"/>
              <a:gd name="connsiteX19" fmla="*/ 1690197 w 2314505"/>
              <a:gd name="connsiteY19" fmla="*/ 401454 h 873403"/>
              <a:gd name="connsiteX20" fmla="*/ 1778687 w 2314505"/>
              <a:gd name="connsiteY20" fmla="*/ 430951 h 873403"/>
              <a:gd name="connsiteX21" fmla="*/ 2162145 w 2314505"/>
              <a:gd name="connsiteY21" fmla="*/ 416203 h 873403"/>
              <a:gd name="connsiteX22" fmla="*/ 2309629 w 2314505"/>
              <a:gd name="connsiteY22" fmla="*/ 401454 h 873403"/>
              <a:gd name="connsiteX23" fmla="*/ 2265384 w 2314505"/>
              <a:gd name="connsiteY23" fmla="*/ 342461 h 873403"/>
              <a:gd name="connsiteX24" fmla="*/ 2206390 w 2314505"/>
              <a:gd name="connsiteY24" fmla="*/ 298216 h 873403"/>
              <a:gd name="connsiteX25" fmla="*/ 2162145 w 2314505"/>
              <a:gd name="connsiteY25" fmla="*/ 224474 h 873403"/>
              <a:gd name="connsiteX26" fmla="*/ 2073655 w 2314505"/>
              <a:gd name="connsiteY26" fmla="*/ 165480 h 873403"/>
              <a:gd name="connsiteX27" fmla="*/ 2029410 w 2314505"/>
              <a:gd name="connsiteY27" fmla="*/ 135983 h 873403"/>
              <a:gd name="connsiteX28" fmla="*/ 1970416 w 2314505"/>
              <a:gd name="connsiteY28" fmla="*/ 76990 h 873403"/>
              <a:gd name="connsiteX29" fmla="*/ 1911422 w 2314505"/>
              <a:gd name="connsiteY29" fmla="*/ 62241 h 873403"/>
              <a:gd name="connsiteX30" fmla="*/ 1867177 w 2314505"/>
              <a:gd name="connsiteY30" fmla="*/ 47493 h 873403"/>
              <a:gd name="connsiteX31" fmla="*/ 1852429 w 2314505"/>
              <a:gd name="connsiteY31" fmla="*/ 91738 h 873403"/>
              <a:gd name="connsiteX32" fmla="*/ 1896674 w 2314505"/>
              <a:gd name="connsiteY32" fmla="*/ 475196 h 873403"/>
              <a:gd name="connsiteX33" fmla="*/ 1837680 w 2314505"/>
              <a:gd name="connsiteY33" fmla="*/ 784912 h 873403"/>
              <a:gd name="connsiteX34" fmla="*/ 1793435 w 2314505"/>
              <a:gd name="connsiteY34" fmla="*/ 814409 h 873403"/>
              <a:gd name="connsiteX35" fmla="*/ 1734442 w 2314505"/>
              <a:gd name="connsiteY35" fmla="*/ 829157 h 873403"/>
              <a:gd name="connsiteX36" fmla="*/ 1690197 w 2314505"/>
              <a:gd name="connsiteY36" fmla="*/ 858654 h 873403"/>
              <a:gd name="connsiteX37" fmla="*/ 1645951 w 2314505"/>
              <a:gd name="connsiteY37" fmla="*/ 873403 h 873403"/>
              <a:gd name="connsiteX38" fmla="*/ 1100261 w 2314505"/>
              <a:gd name="connsiteY38" fmla="*/ 858654 h 873403"/>
              <a:gd name="connsiteX39" fmla="*/ 1085513 w 2314505"/>
              <a:gd name="connsiteY39" fmla="*/ 814409 h 873403"/>
              <a:gd name="connsiteX40" fmla="*/ 1085513 w 2314505"/>
              <a:gd name="connsiteY40" fmla="*/ 371957 h 873403"/>
              <a:gd name="connsiteX41" fmla="*/ 1070764 w 2314505"/>
              <a:gd name="connsiteY41" fmla="*/ 312964 h 873403"/>
              <a:gd name="connsiteX42" fmla="*/ 997022 w 2314505"/>
              <a:gd name="connsiteY42" fmla="*/ 224474 h 873403"/>
              <a:gd name="connsiteX43" fmla="*/ 923280 w 2314505"/>
              <a:gd name="connsiteY43" fmla="*/ 194977 h 873403"/>
              <a:gd name="connsiteX44" fmla="*/ 849539 w 2314505"/>
              <a:gd name="connsiteY44" fmla="*/ 135983 h 873403"/>
              <a:gd name="connsiteX45" fmla="*/ 775797 w 2314505"/>
              <a:gd name="connsiteY45" fmla="*/ 121235 h 873403"/>
              <a:gd name="connsiteX46" fmla="*/ 702055 w 2314505"/>
              <a:gd name="connsiteY46" fmla="*/ 91738 h 873403"/>
              <a:gd name="connsiteX47" fmla="*/ 598816 w 2314505"/>
              <a:gd name="connsiteY47" fmla="*/ 106487 h 873403"/>
              <a:gd name="connsiteX48" fmla="*/ 466080 w 2314505"/>
              <a:gd name="connsiteY48" fmla="*/ 180228 h 873403"/>
              <a:gd name="connsiteX49" fmla="*/ 38377 w 2314505"/>
              <a:gd name="connsiteY49" fmla="*/ 209725 h 873403"/>
              <a:gd name="connsiteX50" fmla="*/ 38377 w 2314505"/>
              <a:gd name="connsiteY50" fmla="*/ 386706 h 873403"/>
              <a:gd name="connsiteX51" fmla="*/ 141616 w 2314505"/>
              <a:gd name="connsiteY51" fmla="*/ 401454 h 873403"/>
              <a:gd name="connsiteX52" fmla="*/ 377590 w 2314505"/>
              <a:gd name="connsiteY52" fmla="*/ 445699 h 873403"/>
              <a:gd name="connsiteX53" fmla="*/ 480829 w 2314505"/>
              <a:gd name="connsiteY53" fmla="*/ 430951 h 873403"/>
              <a:gd name="connsiteX54" fmla="*/ 539822 w 2314505"/>
              <a:gd name="connsiteY54" fmla="*/ 253970 h 87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314505" h="873403">
                <a:moveTo>
                  <a:pt x="348093" y="829157"/>
                </a:moveTo>
                <a:cubicBezTo>
                  <a:pt x="371681" y="569703"/>
                  <a:pt x="343544" y="741841"/>
                  <a:pt x="377590" y="622680"/>
                </a:cubicBezTo>
                <a:cubicBezTo>
                  <a:pt x="383159" y="603190"/>
                  <a:pt x="378779" y="578753"/>
                  <a:pt x="392339" y="563687"/>
                </a:cubicBezTo>
                <a:cubicBezTo>
                  <a:pt x="462211" y="486052"/>
                  <a:pt x="482835" y="484359"/>
                  <a:pt x="554571" y="460448"/>
                </a:cubicBezTo>
                <a:cubicBezTo>
                  <a:pt x="655996" y="392831"/>
                  <a:pt x="609429" y="412664"/>
                  <a:pt x="687306" y="386706"/>
                </a:cubicBezTo>
                <a:cubicBezTo>
                  <a:pt x="716803" y="391622"/>
                  <a:pt x="747428" y="391998"/>
                  <a:pt x="775797" y="401454"/>
                </a:cubicBezTo>
                <a:cubicBezTo>
                  <a:pt x="792613" y="407059"/>
                  <a:pt x="802331" y="430243"/>
                  <a:pt x="820042" y="430951"/>
                </a:cubicBezTo>
                <a:lnTo>
                  <a:pt x="1144506" y="416203"/>
                </a:lnTo>
                <a:cubicBezTo>
                  <a:pt x="1159254" y="401454"/>
                  <a:pt x="1175398" y="387980"/>
                  <a:pt x="1188751" y="371957"/>
                </a:cubicBezTo>
                <a:cubicBezTo>
                  <a:pt x="1200098" y="358340"/>
                  <a:pt x="1204407" y="338785"/>
                  <a:pt x="1218248" y="327712"/>
                </a:cubicBezTo>
                <a:cubicBezTo>
                  <a:pt x="1230387" y="318001"/>
                  <a:pt x="1247745" y="317880"/>
                  <a:pt x="1262493" y="312964"/>
                </a:cubicBezTo>
                <a:cubicBezTo>
                  <a:pt x="1267409" y="278551"/>
                  <a:pt x="1265362" y="242394"/>
                  <a:pt x="1277242" y="209725"/>
                </a:cubicBezTo>
                <a:cubicBezTo>
                  <a:pt x="1285642" y="186624"/>
                  <a:pt x="1307391" y="170869"/>
                  <a:pt x="1321487" y="150732"/>
                </a:cubicBezTo>
                <a:cubicBezTo>
                  <a:pt x="1379666" y="67619"/>
                  <a:pt x="1356306" y="71842"/>
                  <a:pt x="1424726" y="32745"/>
                </a:cubicBezTo>
                <a:cubicBezTo>
                  <a:pt x="1443815" y="21837"/>
                  <a:pt x="1464055" y="13080"/>
                  <a:pt x="1483719" y="3248"/>
                </a:cubicBezTo>
                <a:cubicBezTo>
                  <a:pt x="1552545" y="8164"/>
                  <a:pt x="1629443" y="-14718"/>
                  <a:pt x="1690197" y="17996"/>
                </a:cubicBezTo>
                <a:cubicBezTo>
                  <a:pt x="1716527" y="32173"/>
                  <a:pt x="1681313" y="77164"/>
                  <a:pt x="1675448" y="106487"/>
                </a:cubicBezTo>
                <a:cubicBezTo>
                  <a:pt x="1662061" y="173424"/>
                  <a:pt x="1662505" y="161869"/>
                  <a:pt x="1631203" y="224474"/>
                </a:cubicBezTo>
                <a:cubicBezTo>
                  <a:pt x="1636119" y="273635"/>
                  <a:pt x="1630327" y="325086"/>
                  <a:pt x="1645951" y="371957"/>
                </a:cubicBezTo>
                <a:cubicBezTo>
                  <a:pt x="1651556" y="388773"/>
                  <a:pt x="1673999" y="394255"/>
                  <a:pt x="1690197" y="401454"/>
                </a:cubicBezTo>
                <a:cubicBezTo>
                  <a:pt x="1718609" y="414082"/>
                  <a:pt x="1778687" y="430951"/>
                  <a:pt x="1778687" y="430951"/>
                </a:cubicBezTo>
                <a:lnTo>
                  <a:pt x="2162145" y="416203"/>
                </a:lnTo>
                <a:cubicBezTo>
                  <a:pt x="2211475" y="413462"/>
                  <a:pt x="2269425" y="430171"/>
                  <a:pt x="2309629" y="401454"/>
                </a:cubicBezTo>
                <a:cubicBezTo>
                  <a:pt x="2329631" y="387167"/>
                  <a:pt x="2282765" y="359842"/>
                  <a:pt x="2265384" y="342461"/>
                </a:cubicBezTo>
                <a:cubicBezTo>
                  <a:pt x="2248003" y="325080"/>
                  <a:pt x="2226055" y="312964"/>
                  <a:pt x="2206390" y="298216"/>
                </a:cubicBezTo>
                <a:cubicBezTo>
                  <a:pt x="2191642" y="273635"/>
                  <a:pt x="2182415" y="244744"/>
                  <a:pt x="2162145" y="224474"/>
                </a:cubicBezTo>
                <a:cubicBezTo>
                  <a:pt x="2137078" y="199406"/>
                  <a:pt x="2103152" y="185145"/>
                  <a:pt x="2073655" y="165480"/>
                </a:cubicBezTo>
                <a:cubicBezTo>
                  <a:pt x="2058907" y="155648"/>
                  <a:pt x="2041944" y="148517"/>
                  <a:pt x="2029410" y="135983"/>
                </a:cubicBezTo>
                <a:cubicBezTo>
                  <a:pt x="2009745" y="116319"/>
                  <a:pt x="1993999" y="91729"/>
                  <a:pt x="1970416" y="76990"/>
                </a:cubicBezTo>
                <a:cubicBezTo>
                  <a:pt x="1953227" y="66247"/>
                  <a:pt x="1930912" y="67810"/>
                  <a:pt x="1911422" y="62241"/>
                </a:cubicBezTo>
                <a:cubicBezTo>
                  <a:pt x="1896474" y="57970"/>
                  <a:pt x="1881925" y="52409"/>
                  <a:pt x="1867177" y="47493"/>
                </a:cubicBezTo>
                <a:cubicBezTo>
                  <a:pt x="1862261" y="62241"/>
                  <a:pt x="1852429" y="76192"/>
                  <a:pt x="1852429" y="91738"/>
                </a:cubicBezTo>
                <a:cubicBezTo>
                  <a:pt x="1852429" y="243819"/>
                  <a:pt x="1872309" y="329009"/>
                  <a:pt x="1896674" y="475196"/>
                </a:cubicBezTo>
                <a:cubicBezTo>
                  <a:pt x="1889984" y="535405"/>
                  <a:pt x="1911635" y="710957"/>
                  <a:pt x="1837680" y="784912"/>
                </a:cubicBezTo>
                <a:cubicBezTo>
                  <a:pt x="1825146" y="797446"/>
                  <a:pt x="1809727" y="807427"/>
                  <a:pt x="1793435" y="814409"/>
                </a:cubicBezTo>
                <a:cubicBezTo>
                  <a:pt x="1774804" y="822394"/>
                  <a:pt x="1754106" y="824241"/>
                  <a:pt x="1734442" y="829157"/>
                </a:cubicBezTo>
                <a:cubicBezTo>
                  <a:pt x="1719694" y="838989"/>
                  <a:pt x="1706051" y="850727"/>
                  <a:pt x="1690197" y="858654"/>
                </a:cubicBezTo>
                <a:cubicBezTo>
                  <a:pt x="1676292" y="865607"/>
                  <a:pt x="1661497" y="873403"/>
                  <a:pt x="1645951" y="873403"/>
                </a:cubicBezTo>
                <a:cubicBezTo>
                  <a:pt x="1463988" y="873403"/>
                  <a:pt x="1282158" y="863570"/>
                  <a:pt x="1100261" y="858654"/>
                </a:cubicBezTo>
                <a:cubicBezTo>
                  <a:pt x="1095345" y="843906"/>
                  <a:pt x="1087329" y="829849"/>
                  <a:pt x="1085513" y="814409"/>
                </a:cubicBezTo>
                <a:cubicBezTo>
                  <a:pt x="1060577" y="602458"/>
                  <a:pt x="1071681" y="593262"/>
                  <a:pt x="1085513" y="371957"/>
                </a:cubicBezTo>
                <a:cubicBezTo>
                  <a:pt x="1080597" y="352293"/>
                  <a:pt x="1078749" y="331595"/>
                  <a:pt x="1070764" y="312964"/>
                </a:cubicBezTo>
                <a:cubicBezTo>
                  <a:pt x="1060321" y="288597"/>
                  <a:pt x="1017768" y="237440"/>
                  <a:pt x="997022" y="224474"/>
                </a:cubicBezTo>
                <a:cubicBezTo>
                  <a:pt x="974572" y="210443"/>
                  <a:pt x="947861" y="204809"/>
                  <a:pt x="923280" y="194977"/>
                </a:cubicBezTo>
                <a:cubicBezTo>
                  <a:pt x="898700" y="175312"/>
                  <a:pt x="877694" y="150061"/>
                  <a:pt x="849539" y="135983"/>
                </a:cubicBezTo>
                <a:cubicBezTo>
                  <a:pt x="827118" y="124772"/>
                  <a:pt x="799807" y="128438"/>
                  <a:pt x="775797" y="121235"/>
                </a:cubicBezTo>
                <a:cubicBezTo>
                  <a:pt x="750439" y="113628"/>
                  <a:pt x="726636" y="101570"/>
                  <a:pt x="702055" y="91738"/>
                </a:cubicBezTo>
                <a:cubicBezTo>
                  <a:pt x="667642" y="96654"/>
                  <a:pt x="631261" y="94008"/>
                  <a:pt x="598816" y="106487"/>
                </a:cubicBezTo>
                <a:cubicBezTo>
                  <a:pt x="545306" y="127068"/>
                  <a:pt x="522945" y="174897"/>
                  <a:pt x="466080" y="180228"/>
                </a:cubicBezTo>
                <a:cubicBezTo>
                  <a:pt x="323798" y="193567"/>
                  <a:pt x="180945" y="199893"/>
                  <a:pt x="38377" y="209725"/>
                </a:cubicBezTo>
                <a:cubicBezTo>
                  <a:pt x="9639" y="267201"/>
                  <a:pt x="-31282" y="317048"/>
                  <a:pt x="38377" y="386706"/>
                </a:cubicBezTo>
                <a:cubicBezTo>
                  <a:pt x="62958" y="411287"/>
                  <a:pt x="107258" y="396168"/>
                  <a:pt x="141616" y="401454"/>
                </a:cubicBezTo>
                <a:cubicBezTo>
                  <a:pt x="241217" y="416777"/>
                  <a:pt x="265065" y="423195"/>
                  <a:pt x="377590" y="445699"/>
                </a:cubicBezTo>
                <a:cubicBezTo>
                  <a:pt x="412003" y="440783"/>
                  <a:pt x="451501" y="449614"/>
                  <a:pt x="480829" y="430951"/>
                </a:cubicBezTo>
                <a:cubicBezTo>
                  <a:pt x="556184" y="382998"/>
                  <a:pt x="539822" y="323761"/>
                  <a:pt x="539822" y="253970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2418735" y="5309419"/>
            <a:ext cx="1516208" cy="1327355"/>
          </a:xfrm>
          <a:custGeom>
            <a:avLst/>
            <a:gdLst>
              <a:gd name="connsiteX0" fmla="*/ 560439 w 1516208"/>
              <a:gd name="connsiteY0" fmla="*/ 501446 h 1327355"/>
              <a:gd name="connsiteX1" fmla="*/ 575188 w 1516208"/>
              <a:gd name="connsiteY1" fmla="*/ 339213 h 1327355"/>
              <a:gd name="connsiteX2" fmla="*/ 619433 w 1516208"/>
              <a:gd name="connsiteY2" fmla="*/ 294968 h 1327355"/>
              <a:gd name="connsiteX3" fmla="*/ 737420 w 1516208"/>
              <a:gd name="connsiteY3" fmla="*/ 221226 h 1327355"/>
              <a:gd name="connsiteX4" fmla="*/ 825910 w 1516208"/>
              <a:gd name="connsiteY4" fmla="*/ 206478 h 1327355"/>
              <a:gd name="connsiteX5" fmla="*/ 884904 w 1516208"/>
              <a:gd name="connsiteY5" fmla="*/ 176981 h 1327355"/>
              <a:gd name="connsiteX6" fmla="*/ 1150375 w 1516208"/>
              <a:gd name="connsiteY6" fmla="*/ 191729 h 1327355"/>
              <a:gd name="connsiteX7" fmla="*/ 1179871 w 1516208"/>
              <a:gd name="connsiteY7" fmla="*/ 383458 h 1327355"/>
              <a:gd name="connsiteX8" fmla="*/ 1061884 w 1516208"/>
              <a:gd name="connsiteY8" fmla="*/ 368710 h 1327355"/>
              <a:gd name="connsiteX9" fmla="*/ 1076633 w 1516208"/>
              <a:gd name="connsiteY9" fmla="*/ 265471 h 1327355"/>
              <a:gd name="connsiteX10" fmla="*/ 1194620 w 1516208"/>
              <a:gd name="connsiteY10" fmla="*/ 132736 h 1327355"/>
              <a:gd name="connsiteX11" fmla="*/ 1253613 w 1516208"/>
              <a:gd name="connsiteY11" fmla="*/ 117987 h 1327355"/>
              <a:gd name="connsiteX12" fmla="*/ 1504336 w 1516208"/>
              <a:gd name="connsiteY12" fmla="*/ 132736 h 1327355"/>
              <a:gd name="connsiteX13" fmla="*/ 1489588 w 1516208"/>
              <a:gd name="connsiteY13" fmla="*/ 235975 h 1327355"/>
              <a:gd name="connsiteX14" fmla="*/ 1504336 w 1516208"/>
              <a:gd name="connsiteY14" fmla="*/ 235975 h 1327355"/>
              <a:gd name="connsiteX15" fmla="*/ 1474839 w 1516208"/>
              <a:gd name="connsiteY15" fmla="*/ 88491 h 1327355"/>
              <a:gd name="connsiteX16" fmla="*/ 1371600 w 1516208"/>
              <a:gd name="connsiteY16" fmla="*/ 58994 h 1327355"/>
              <a:gd name="connsiteX17" fmla="*/ 1297859 w 1516208"/>
              <a:gd name="connsiteY17" fmla="*/ 29497 h 1327355"/>
              <a:gd name="connsiteX18" fmla="*/ 1165123 w 1516208"/>
              <a:gd name="connsiteY18" fmla="*/ 0 h 1327355"/>
              <a:gd name="connsiteX19" fmla="*/ 899652 w 1516208"/>
              <a:gd name="connsiteY19" fmla="*/ 14749 h 1327355"/>
              <a:gd name="connsiteX20" fmla="*/ 855407 w 1516208"/>
              <a:gd name="connsiteY20" fmla="*/ 58994 h 1327355"/>
              <a:gd name="connsiteX21" fmla="*/ 811162 w 1516208"/>
              <a:gd name="connsiteY21" fmla="*/ 88491 h 1327355"/>
              <a:gd name="connsiteX22" fmla="*/ 752168 w 1516208"/>
              <a:gd name="connsiteY22" fmla="*/ 147484 h 1327355"/>
              <a:gd name="connsiteX23" fmla="*/ 648930 w 1516208"/>
              <a:gd name="connsiteY23" fmla="*/ 162233 h 1327355"/>
              <a:gd name="connsiteX24" fmla="*/ 604684 w 1516208"/>
              <a:gd name="connsiteY24" fmla="*/ 147484 h 1327355"/>
              <a:gd name="connsiteX25" fmla="*/ 678426 w 1516208"/>
              <a:gd name="connsiteY25" fmla="*/ 294968 h 1327355"/>
              <a:gd name="connsiteX26" fmla="*/ 707923 w 1516208"/>
              <a:gd name="connsiteY26" fmla="*/ 383458 h 1327355"/>
              <a:gd name="connsiteX27" fmla="*/ 722671 w 1516208"/>
              <a:gd name="connsiteY27" fmla="*/ 427704 h 1327355"/>
              <a:gd name="connsiteX28" fmla="*/ 737420 w 1516208"/>
              <a:gd name="connsiteY28" fmla="*/ 486697 h 1327355"/>
              <a:gd name="connsiteX29" fmla="*/ 766917 w 1516208"/>
              <a:gd name="connsiteY29" fmla="*/ 530942 h 1327355"/>
              <a:gd name="connsiteX30" fmla="*/ 840659 w 1516208"/>
              <a:gd name="connsiteY30" fmla="*/ 634181 h 1327355"/>
              <a:gd name="connsiteX31" fmla="*/ 899652 w 1516208"/>
              <a:gd name="connsiteY31" fmla="*/ 589936 h 1327355"/>
              <a:gd name="connsiteX32" fmla="*/ 943897 w 1516208"/>
              <a:gd name="connsiteY32" fmla="*/ 589936 h 1327355"/>
              <a:gd name="connsiteX33" fmla="*/ 929149 w 1516208"/>
              <a:gd name="connsiteY33" fmla="*/ 766916 h 1327355"/>
              <a:gd name="connsiteX34" fmla="*/ 870155 w 1516208"/>
              <a:gd name="connsiteY34" fmla="*/ 884904 h 1327355"/>
              <a:gd name="connsiteX35" fmla="*/ 825910 w 1516208"/>
              <a:gd name="connsiteY35" fmla="*/ 929149 h 1327355"/>
              <a:gd name="connsiteX36" fmla="*/ 811162 w 1516208"/>
              <a:gd name="connsiteY36" fmla="*/ 973394 h 1327355"/>
              <a:gd name="connsiteX37" fmla="*/ 766917 w 1516208"/>
              <a:gd name="connsiteY37" fmla="*/ 988142 h 1327355"/>
              <a:gd name="connsiteX38" fmla="*/ 722671 w 1516208"/>
              <a:gd name="connsiteY38" fmla="*/ 1017639 h 1327355"/>
              <a:gd name="connsiteX39" fmla="*/ 634181 w 1516208"/>
              <a:gd name="connsiteY39" fmla="*/ 1047136 h 1327355"/>
              <a:gd name="connsiteX40" fmla="*/ 545691 w 1516208"/>
              <a:gd name="connsiteY40" fmla="*/ 1091381 h 1327355"/>
              <a:gd name="connsiteX41" fmla="*/ 501446 w 1516208"/>
              <a:gd name="connsiteY41" fmla="*/ 1165123 h 1327355"/>
              <a:gd name="connsiteX42" fmla="*/ 486697 w 1516208"/>
              <a:gd name="connsiteY42" fmla="*/ 1268362 h 1327355"/>
              <a:gd name="connsiteX43" fmla="*/ 471949 w 1516208"/>
              <a:gd name="connsiteY43" fmla="*/ 1312607 h 1327355"/>
              <a:gd name="connsiteX44" fmla="*/ 412955 w 1516208"/>
              <a:gd name="connsiteY44" fmla="*/ 1327355 h 1327355"/>
              <a:gd name="connsiteX45" fmla="*/ 176981 w 1516208"/>
              <a:gd name="connsiteY45" fmla="*/ 1312607 h 1327355"/>
              <a:gd name="connsiteX46" fmla="*/ 117988 w 1516208"/>
              <a:gd name="connsiteY46" fmla="*/ 1268362 h 1327355"/>
              <a:gd name="connsiteX47" fmla="*/ 58994 w 1516208"/>
              <a:gd name="connsiteY47" fmla="*/ 1253613 h 1327355"/>
              <a:gd name="connsiteX48" fmla="*/ 0 w 1516208"/>
              <a:gd name="connsiteY48" fmla="*/ 1238865 h 132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516208" h="1327355">
                <a:moveTo>
                  <a:pt x="560439" y="501446"/>
                </a:moveTo>
                <a:cubicBezTo>
                  <a:pt x="565355" y="447368"/>
                  <a:pt x="560270" y="391424"/>
                  <a:pt x="575188" y="339213"/>
                </a:cubicBezTo>
                <a:cubicBezTo>
                  <a:pt x="580918" y="319158"/>
                  <a:pt x="603410" y="308321"/>
                  <a:pt x="619433" y="294968"/>
                </a:cubicBezTo>
                <a:cubicBezTo>
                  <a:pt x="635692" y="281419"/>
                  <a:pt x="732311" y="223084"/>
                  <a:pt x="737420" y="221226"/>
                </a:cubicBezTo>
                <a:cubicBezTo>
                  <a:pt x="765523" y="211007"/>
                  <a:pt x="796413" y="211394"/>
                  <a:pt x="825910" y="206478"/>
                </a:cubicBezTo>
                <a:cubicBezTo>
                  <a:pt x="845575" y="196646"/>
                  <a:pt x="863575" y="182313"/>
                  <a:pt x="884904" y="176981"/>
                </a:cubicBezTo>
                <a:cubicBezTo>
                  <a:pt x="1006044" y="146696"/>
                  <a:pt x="1022963" y="166247"/>
                  <a:pt x="1150375" y="191729"/>
                </a:cubicBezTo>
                <a:cubicBezTo>
                  <a:pt x="1175900" y="234270"/>
                  <a:pt x="1252255" y="327159"/>
                  <a:pt x="1179871" y="383458"/>
                </a:cubicBezTo>
                <a:cubicBezTo>
                  <a:pt x="1148585" y="407792"/>
                  <a:pt x="1101213" y="373626"/>
                  <a:pt x="1061884" y="368710"/>
                </a:cubicBezTo>
                <a:cubicBezTo>
                  <a:pt x="1066800" y="334297"/>
                  <a:pt x="1065640" y="298449"/>
                  <a:pt x="1076633" y="265471"/>
                </a:cubicBezTo>
                <a:cubicBezTo>
                  <a:pt x="1095353" y="209312"/>
                  <a:pt x="1144308" y="160687"/>
                  <a:pt x="1194620" y="132736"/>
                </a:cubicBezTo>
                <a:cubicBezTo>
                  <a:pt x="1212339" y="122892"/>
                  <a:pt x="1233949" y="122903"/>
                  <a:pt x="1253613" y="117987"/>
                </a:cubicBezTo>
                <a:cubicBezTo>
                  <a:pt x="1337187" y="122903"/>
                  <a:pt x="1429456" y="95296"/>
                  <a:pt x="1504336" y="132736"/>
                </a:cubicBezTo>
                <a:cubicBezTo>
                  <a:pt x="1535428" y="148282"/>
                  <a:pt x="1496406" y="201888"/>
                  <a:pt x="1489588" y="235975"/>
                </a:cubicBezTo>
                <a:cubicBezTo>
                  <a:pt x="1480865" y="279588"/>
                  <a:pt x="1452953" y="313048"/>
                  <a:pt x="1504336" y="235975"/>
                </a:cubicBezTo>
                <a:cubicBezTo>
                  <a:pt x="1494504" y="186814"/>
                  <a:pt x="1504920" y="128599"/>
                  <a:pt x="1474839" y="88491"/>
                </a:cubicBezTo>
                <a:cubicBezTo>
                  <a:pt x="1453365" y="59859"/>
                  <a:pt x="1405553" y="70312"/>
                  <a:pt x="1371600" y="58994"/>
                </a:cubicBezTo>
                <a:cubicBezTo>
                  <a:pt x="1346485" y="50622"/>
                  <a:pt x="1322974" y="37869"/>
                  <a:pt x="1297859" y="29497"/>
                </a:cubicBezTo>
                <a:cubicBezTo>
                  <a:pt x="1266625" y="19086"/>
                  <a:pt x="1194335" y="5843"/>
                  <a:pt x="1165123" y="0"/>
                </a:cubicBezTo>
                <a:cubicBezTo>
                  <a:pt x="1076633" y="4916"/>
                  <a:pt x="986713" y="-1834"/>
                  <a:pt x="899652" y="14749"/>
                </a:cubicBezTo>
                <a:cubicBezTo>
                  <a:pt x="879163" y="18652"/>
                  <a:pt x="871430" y="45641"/>
                  <a:pt x="855407" y="58994"/>
                </a:cubicBezTo>
                <a:cubicBezTo>
                  <a:pt x="841790" y="70342"/>
                  <a:pt x="824620" y="76956"/>
                  <a:pt x="811162" y="88491"/>
                </a:cubicBezTo>
                <a:cubicBezTo>
                  <a:pt x="790047" y="106589"/>
                  <a:pt x="777485" y="135976"/>
                  <a:pt x="752168" y="147484"/>
                </a:cubicBezTo>
                <a:cubicBezTo>
                  <a:pt x="720522" y="161869"/>
                  <a:pt x="683343" y="157317"/>
                  <a:pt x="648930" y="162233"/>
                </a:cubicBezTo>
                <a:cubicBezTo>
                  <a:pt x="634181" y="157317"/>
                  <a:pt x="610458" y="133049"/>
                  <a:pt x="604684" y="147484"/>
                </a:cubicBezTo>
                <a:cubicBezTo>
                  <a:pt x="577084" y="216485"/>
                  <a:pt x="641923" y="258465"/>
                  <a:pt x="678426" y="294968"/>
                </a:cubicBezTo>
                <a:lnTo>
                  <a:pt x="707923" y="383458"/>
                </a:lnTo>
                <a:cubicBezTo>
                  <a:pt x="712839" y="398207"/>
                  <a:pt x="718900" y="412622"/>
                  <a:pt x="722671" y="427704"/>
                </a:cubicBezTo>
                <a:cubicBezTo>
                  <a:pt x="727587" y="447368"/>
                  <a:pt x="729435" y="468066"/>
                  <a:pt x="737420" y="486697"/>
                </a:cubicBezTo>
                <a:cubicBezTo>
                  <a:pt x="744403" y="502989"/>
                  <a:pt x="758123" y="515552"/>
                  <a:pt x="766917" y="530942"/>
                </a:cubicBezTo>
                <a:cubicBezTo>
                  <a:pt x="818683" y="621534"/>
                  <a:pt x="768588" y="562112"/>
                  <a:pt x="840659" y="634181"/>
                </a:cubicBezTo>
                <a:cubicBezTo>
                  <a:pt x="860323" y="619433"/>
                  <a:pt x="883916" y="608819"/>
                  <a:pt x="899652" y="589936"/>
                </a:cubicBezTo>
                <a:cubicBezTo>
                  <a:pt x="933574" y="549229"/>
                  <a:pt x="890305" y="509549"/>
                  <a:pt x="943897" y="589936"/>
                </a:cubicBezTo>
                <a:cubicBezTo>
                  <a:pt x="938981" y="648929"/>
                  <a:pt x="939437" y="708619"/>
                  <a:pt x="929149" y="766916"/>
                </a:cubicBezTo>
                <a:cubicBezTo>
                  <a:pt x="923080" y="801305"/>
                  <a:pt x="894243" y="855998"/>
                  <a:pt x="870155" y="884904"/>
                </a:cubicBezTo>
                <a:cubicBezTo>
                  <a:pt x="856803" y="900927"/>
                  <a:pt x="840658" y="914401"/>
                  <a:pt x="825910" y="929149"/>
                </a:cubicBezTo>
                <a:cubicBezTo>
                  <a:pt x="820994" y="943897"/>
                  <a:pt x="822155" y="962401"/>
                  <a:pt x="811162" y="973394"/>
                </a:cubicBezTo>
                <a:cubicBezTo>
                  <a:pt x="800169" y="984387"/>
                  <a:pt x="780822" y="981190"/>
                  <a:pt x="766917" y="988142"/>
                </a:cubicBezTo>
                <a:cubicBezTo>
                  <a:pt x="751063" y="996069"/>
                  <a:pt x="738869" y="1010440"/>
                  <a:pt x="722671" y="1017639"/>
                </a:cubicBezTo>
                <a:cubicBezTo>
                  <a:pt x="694259" y="1030267"/>
                  <a:pt x="660051" y="1029889"/>
                  <a:pt x="634181" y="1047136"/>
                </a:cubicBezTo>
                <a:cubicBezTo>
                  <a:pt x="577001" y="1085256"/>
                  <a:pt x="606752" y="1071028"/>
                  <a:pt x="545691" y="1091381"/>
                </a:cubicBezTo>
                <a:cubicBezTo>
                  <a:pt x="530943" y="1115962"/>
                  <a:pt x="510511" y="1137928"/>
                  <a:pt x="501446" y="1165123"/>
                </a:cubicBezTo>
                <a:cubicBezTo>
                  <a:pt x="490453" y="1198101"/>
                  <a:pt x="493515" y="1234275"/>
                  <a:pt x="486697" y="1268362"/>
                </a:cubicBezTo>
                <a:cubicBezTo>
                  <a:pt x="483648" y="1283606"/>
                  <a:pt x="484088" y="1302896"/>
                  <a:pt x="471949" y="1312607"/>
                </a:cubicBezTo>
                <a:cubicBezTo>
                  <a:pt x="456121" y="1325269"/>
                  <a:pt x="432620" y="1322439"/>
                  <a:pt x="412955" y="1327355"/>
                </a:cubicBezTo>
                <a:cubicBezTo>
                  <a:pt x="334297" y="1322439"/>
                  <a:pt x="254262" y="1328063"/>
                  <a:pt x="176981" y="1312607"/>
                </a:cubicBezTo>
                <a:cubicBezTo>
                  <a:pt x="152878" y="1307786"/>
                  <a:pt x="139973" y="1279355"/>
                  <a:pt x="117988" y="1268362"/>
                </a:cubicBezTo>
                <a:cubicBezTo>
                  <a:pt x="99858" y="1259297"/>
                  <a:pt x="78484" y="1259182"/>
                  <a:pt x="58994" y="1253613"/>
                </a:cubicBezTo>
                <a:cubicBezTo>
                  <a:pt x="1935" y="1237310"/>
                  <a:pt x="32872" y="1238865"/>
                  <a:pt x="0" y="1238865"/>
                </a:cubicBezTo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8155858" y="5865375"/>
            <a:ext cx="825910" cy="611734"/>
          </a:xfrm>
          <a:custGeom>
            <a:avLst/>
            <a:gdLst>
              <a:gd name="connsiteX0" fmla="*/ 825910 w 825910"/>
              <a:gd name="connsiteY0" fmla="*/ 387941 h 611734"/>
              <a:gd name="connsiteX1" fmla="*/ 648929 w 825910"/>
              <a:gd name="connsiteY1" fmla="*/ 387941 h 611734"/>
              <a:gd name="connsiteX2" fmla="*/ 634181 w 825910"/>
              <a:gd name="connsiteY2" fmla="*/ 225709 h 611734"/>
              <a:gd name="connsiteX3" fmla="*/ 398207 w 825910"/>
              <a:gd name="connsiteY3" fmla="*/ 210960 h 611734"/>
              <a:gd name="connsiteX4" fmla="*/ 294968 w 825910"/>
              <a:gd name="connsiteY4" fmla="*/ 181464 h 611734"/>
              <a:gd name="connsiteX5" fmla="*/ 221226 w 825910"/>
              <a:gd name="connsiteY5" fmla="*/ 92973 h 611734"/>
              <a:gd name="connsiteX6" fmla="*/ 103239 w 825910"/>
              <a:gd name="connsiteY6" fmla="*/ 48728 h 611734"/>
              <a:gd name="connsiteX7" fmla="*/ 88490 w 825910"/>
              <a:gd name="connsiteY7" fmla="*/ 4483 h 611734"/>
              <a:gd name="connsiteX8" fmla="*/ 0 w 825910"/>
              <a:gd name="connsiteY8" fmla="*/ 63477 h 611734"/>
              <a:gd name="connsiteX9" fmla="*/ 14748 w 825910"/>
              <a:gd name="connsiteY9" fmla="*/ 225709 h 611734"/>
              <a:gd name="connsiteX10" fmla="*/ 73742 w 825910"/>
              <a:gd name="connsiteY10" fmla="*/ 269954 h 611734"/>
              <a:gd name="connsiteX11" fmla="*/ 162232 w 825910"/>
              <a:gd name="connsiteY11" fmla="*/ 299451 h 611734"/>
              <a:gd name="connsiteX12" fmla="*/ 265471 w 825910"/>
              <a:gd name="connsiteY12" fmla="*/ 343696 h 611734"/>
              <a:gd name="connsiteX13" fmla="*/ 353961 w 825910"/>
              <a:gd name="connsiteY13" fmla="*/ 387941 h 611734"/>
              <a:gd name="connsiteX14" fmla="*/ 398207 w 825910"/>
              <a:gd name="connsiteY14" fmla="*/ 373193 h 611734"/>
              <a:gd name="connsiteX15" fmla="*/ 412955 w 825910"/>
              <a:gd name="connsiteY15" fmla="*/ 432186 h 611734"/>
              <a:gd name="connsiteX16" fmla="*/ 530942 w 825910"/>
              <a:gd name="connsiteY16" fmla="*/ 476431 h 611734"/>
              <a:gd name="connsiteX17" fmla="*/ 619432 w 825910"/>
              <a:gd name="connsiteY17" fmla="*/ 520677 h 611734"/>
              <a:gd name="connsiteX18" fmla="*/ 752168 w 825910"/>
              <a:gd name="connsiteY18" fmla="*/ 594419 h 611734"/>
              <a:gd name="connsiteX19" fmla="*/ 737419 w 825910"/>
              <a:gd name="connsiteY19" fmla="*/ 520677 h 611734"/>
              <a:gd name="connsiteX20" fmla="*/ 663677 w 825910"/>
              <a:gd name="connsiteY20" fmla="*/ 461683 h 61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25910" h="611734">
                <a:moveTo>
                  <a:pt x="825910" y="387941"/>
                </a:moveTo>
                <a:cubicBezTo>
                  <a:pt x="791798" y="394764"/>
                  <a:pt x="674756" y="426682"/>
                  <a:pt x="648929" y="387941"/>
                </a:cubicBezTo>
                <a:cubicBezTo>
                  <a:pt x="618809" y="342760"/>
                  <a:pt x="678543" y="257023"/>
                  <a:pt x="634181" y="225709"/>
                </a:cubicBezTo>
                <a:cubicBezTo>
                  <a:pt x="569795" y="180260"/>
                  <a:pt x="476865" y="215876"/>
                  <a:pt x="398207" y="210960"/>
                </a:cubicBezTo>
                <a:cubicBezTo>
                  <a:pt x="390341" y="208993"/>
                  <a:pt x="307663" y="189927"/>
                  <a:pt x="294968" y="181464"/>
                </a:cubicBezTo>
                <a:cubicBezTo>
                  <a:pt x="222484" y="133141"/>
                  <a:pt x="275640" y="147387"/>
                  <a:pt x="221226" y="92973"/>
                </a:cubicBezTo>
                <a:cubicBezTo>
                  <a:pt x="183251" y="54998"/>
                  <a:pt x="155997" y="59280"/>
                  <a:pt x="103239" y="48728"/>
                </a:cubicBezTo>
                <a:cubicBezTo>
                  <a:pt x="98323" y="33980"/>
                  <a:pt x="102924" y="10257"/>
                  <a:pt x="88490" y="4483"/>
                </a:cubicBezTo>
                <a:cubicBezTo>
                  <a:pt x="38365" y="-15567"/>
                  <a:pt x="17947" y="36556"/>
                  <a:pt x="0" y="63477"/>
                </a:cubicBezTo>
                <a:cubicBezTo>
                  <a:pt x="4916" y="117554"/>
                  <a:pt x="-3515" y="174572"/>
                  <a:pt x="14748" y="225709"/>
                </a:cubicBezTo>
                <a:cubicBezTo>
                  <a:pt x="23015" y="248858"/>
                  <a:pt x="51756" y="258961"/>
                  <a:pt x="73742" y="269954"/>
                </a:cubicBezTo>
                <a:cubicBezTo>
                  <a:pt x="101552" y="283859"/>
                  <a:pt x="136362" y="282204"/>
                  <a:pt x="162232" y="299451"/>
                </a:cubicBezTo>
                <a:cubicBezTo>
                  <a:pt x="223342" y="340192"/>
                  <a:pt x="189281" y="324649"/>
                  <a:pt x="265471" y="343696"/>
                </a:cubicBezTo>
                <a:cubicBezTo>
                  <a:pt x="287842" y="358610"/>
                  <a:pt x="323430" y="387941"/>
                  <a:pt x="353961" y="387941"/>
                </a:cubicBezTo>
                <a:cubicBezTo>
                  <a:pt x="369507" y="387941"/>
                  <a:pt x="383458" y="378109"/>
                  <a:pt x="398207" y="373193"/>
                </a:cubicBezTo>
                <a:cubicBezTo>
                  <a:pt x="403123" y="392857"/>
                  <a:pt x="399979" y="416614"/>
                  <a:pt x="412955" y="432186"/>
                </a:cubicBezTo>
                <a:cubicBezTo>
                  <a:pt x="434435" y="457962"/>
                  <a:pt x="501920" y="468139"/>
                  <a:pt x="530942" y="476431"/>
                </a:cubicBezTo>
                <a:cubicBezTo>
                  <a:pt x="584368" y="491696"/>
                  <a:pt x="570957" y="488360"/>
                  <a:pt x="619432" y="520677"/>
                </a:cubicBezTo>
                <a:cubicBezTo>
                  <a:pt x="659922" y="642145"/>
                  <a:pt x="618149" y="613564"/>
                  <a:pt x="752168" y="594419"/>
                </a:cubicBezTo>
                <a:cubicBezTo>
                  <a:pt x="747252" y="569838"/>
                  <a:pt x="748630" y="543098"/>
                  <a:pt x="737419" y="520677"/>
                </a:cubicBezTo>
                <a:cubicBezTo>
                  <a:pt x="720078" y="485996"/>
                  <a:pt x="693553" y="476621"/>
                  <a:pt x="663677" y="461683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6636629" y="5383161"/>
            <a:ext cx="767061" cy="604684"/>
          </a:xfrm>
          <a:custGeom>
            <a:avLst/>
            <a:gdLst>
              <a:gd name="connsiteX0" fmla="*/ 767061 w 767061"/>
              <a:gd name="connsiteY0" fmla="*/ 250723 h 604684"/>
              <a:gd name="connsiteX1" fmla="*/ 545836 w 767061"/>
              <a:gd name="connsiteY1" fmla="*/ 206478 h 604684"/>
              <a:gd name="connsiteX2" fmla="*/ 501590 w 767061"/>
              <a:gd name="connsiteY2" fmla="*/ 191729 h 604684"/>
              <a:gd name="connsiteX3" fmla="*/ 457345 w 767061"/>
              <a:gd name="connsiteY3" fmla="*/ 162233 h 604684"/>
              <a:gd name="connsiteX4" fmla="*/ 383603 w 767061"/>
              <a:gd name="connsiteY4" fmla="*/ 147484 h 604684"/>
              <a:gd name="connsiteX5" fmla="*/ 295113 w 767061"/>
              <a:gd name="connsiteY5" fmla="*/ 103239 h 604684"/>
              <a:gd name="connsiteX6" fmla="*/ 236119 w 767061"/>
              <a:gd name="connsiteY6" fmla="*/ 58994 h 604684"/>
              <a:gd name="connsiteX7" fmla="*/ 103384 w 767061"/>
              <a:gd name="connsiteY7" fmla="*/ 14749 h 604684"/>
              <a:gd name="connsiteX8" fmla="*/ 59139 w 767061"/>
              <a:gd name="connsiteY8" fmla="*/ 0 h 604684"/>
              <a:gd name="connsiteX9" fmla="*/ 14894 w 767061"/>
              <a:gd name="connsiteY9" fmla="*/ 14749 h 604684"/>
              <a:gd name="connsiteX10" fmla="*/ 14894 w 767061"/>
              <a:gd name="connsiteY10" fmla="*/ 162233 h 604684"/>
              <a:gd name="connsiteX11" fmla="*/ 73887 w 767061"/>
              <a:gd name="connsiteY11" fmla="*/ 176981 h 604684"/>
              <a:gd name="connsiteX12" fmla="*/ 147629 w 767061"/>
              <a:gd name="connsiteY12" fmla="*/ 250723 h 604684"/>
              <a:gd name="connsiteX13" fmla="*/ 177126 w 767061"/>
              <a:gd name="connsiteY13" fmla="*/ 353962 h 604684"/>
              <a:gd name="connsiteX14" fmla="*/ 206623 w 767061"/>
              <a:gd name="connsiteY14" fmla="*/ 442452 h 604684"/>
              <a:gd name="connsiteX15" fmla="*/ 250868 w 767061"/>
              <a:gd name="connsiteY15" fmla="*/ 457200 h 604684"/>
              <a:gd name="connsiteX16" fmla="*/ 339358 w 767061"/>
              <a:gd name="connsiteY16" fmla="*/ 442452 h 604684"/>
              <a:gd name="connsiteX17" fmla="*/ 309861 w 767061"/>
              <a:gd name="connsiteY17" fmla="*/ 324465 h 604684"/>
              <a:gd name="connsiteX18" fmla="*/ 354106 w 767061"/>
              <a:gd name="connsiteY18" fmla="*/ 294968 h 604684"/>
              <a:gd name="connsiteX19" fmla="*/ 383603 w 767061"/>
              <a:gd name="connsiteY19" fmla="*/ 339213 h 604684"/>
              <a:gd name="connsiteX20" fmla="*/ 413100 w 767061"/>
              <a:gd name="connsiteY20" fmla="*/ 442452 h 604684"/>
              <a:gd name="connsiteX21" fmla="*/ 457345 w 767061"/>
              <a:gd name="connsiteY21" fmla="*/ 457200 h 604684"/>
              <a:gd name="connsiteX22" fmla="*/ 575332 w 767061"/>
              <a:gd name="connsiteY22" fmla="*/ 545691 h 604684"/>
              <a:gd name="connsiteX23" fmla="*/ 663823 w 767061"/>
              <a:gd name="connsiteY23" fmla="*/ 604684 h 604684"/>
              <a:gd name="connsiteX24" fmla="*/ 693319 w 767061"/>
              <a:gd name="connsiteY24" fmla="*/ 560439 h 604684"/>
              <a:gd name="connsiteX25" fmla="*/ 663823 w 767061"/>
              <a:gd name="connsiteY25" fmla="*/ 471949 h 604684"/>
              <a:gd name="connsiteX26" fmla="*/ 693319 w 767061"/>
              <a:gd name="connsiteY26" fmla="*/ 427704 h 604684"/>
              <a:gd name="connsiteX27" fmla="*/ 737565 w 767061"/>
              <a:gd name="connsiteY27" fmla="*/ 398207 h 604684"/>
              <a:gd name="connsiteX28" fmla="*/ 693319 w 767061"/>
              <a:gd name="connsiteY28" fmla="*/ 368710 h 604684"/>
              <a:gd name="connsiteX29" fmla="*/ 590081 w 767061"/>
              <a:gd name="connsiteY29" fmla="*/ 353962 h 604684"/>
              <a:gd name="connsiteX30" fmla="*/ 560584 w 767061"/>
              <a:gd name="connsiteY30" fmla="*/ 309716 h 604684"/>
              <a:gd name="connsiteX31" fmla="*/ 545836 w 767061"/>
              <a:gd name="connsiteY31" fmla="*/ 265471 h 604684"/>
              <a:gd name="connsiteX32" fmla="*/ 516339 w 767061"/>
              <a:gd name="connsiteY32" fmla="*/ 250723 h 60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67061" h="604684">
                <a:moveTo>
                  <a:pt x="767061" y="250723"/>
                </a:moveTo>
                <a:cubicBezTo>
                  <a:pt x="693319" y="235975"/>
                  <a:pt x="617179" y="230259"/>
                  <a:pt x="545836" y="206478"/>
                </a:cubicBezTo>
                <a:cubicBezTo>
                  <a:pt x="531087" y="201562"/>
                  <a:pt x="515495" y="198682"/>
                  <a:pt x="501590" y="191729"/>
                </a:cubicBezTo>
                <a:cubicBezTo>
                  <a:pt x="485736" y="183802"/>
                  <a:pt x="473942" y="168457"/>
                  <a:pt x="457345" y="162233"/>
                </a:cubicBezTo>
                <a:cubicBezTo>
                  <a:pt x="433874" y="153431"/>
                  <a:pt x="408184" y="152400"/>
                  <a:pt x="383603" y="147484"/>
                </a:cubicBezTo>
                <a:cubicBezTo>
                  <a:pt x="354106" y="132736"/>
                  <a:pt x="323392" y="120206"/>
                  <a:pt x="295113" y="103239"/>
                </a:cubicBezTo>
                <a:cubicBezTo>
                  <a:pt x="274035" y="90592"/>
                  <a:pt x="257606" y="70931"/>
                  <a:pt x="236119" y="58994"/>
                </a:cubicBezTo>
                <a:cubicBezTo>
                  <a:pt x="182274" y="29080"/>
                  <a:pt x="158418" y="30473"/>
                  <a:pt x="103384" y="14749"/>
                </a:cubicBezTo>
                <a:cubicBezTo>
                  <a:pt x="88436" y="10478"/>
                  <a:pt x="73887" y="4916"/>
                  <a:pt x="59139" y="0"/>
                </a:cubicBezTo>
                <a:cubicBezTo>
                  <a:pt x="44391" y="4916"/>
                  <a:pt x="24606" y="2610"/>
                  <a:pt x="14894" y="14749"/>
                </a:cubicBezTo>
                <a:cubicBezTo>
                  <a:pt x="-8665" y="44198"/>
                  <a:pt x="-890" y="140135"/>
                  <a:pt x="14894" y="162233"/>
                </a:cubicBezTo>
                <a:cubicBezTo>
                  <a:pt x="26675" y="178727"/>
                  <a:pt x="54223" y="172065"/>
                  <a:pt x="73887" y="176981"/>
                </a:cubicBezTo>
                <a:cubicBezTo>
                  <a:pt x="118131" y="206477"/>
                  <a:pt x="123049" y="201563"/>
                  <a:pt x="147629" y="250723"/>
                </a:cubicBezTo>
                <a:cubicBezTo>
                  <a:pt x="160018" y="275501"/>
                  <a:pt x="170040" y="330341"/>
                  <a:pt x="177126" y="353962"/>
                </a:cubicBezTo>
                <a:cubicBezTo>
                  <a:pt x="186060" y="383743"/>
                  <a:pt x="177126" y="432620"/>
                  <a:pt x="206623" y="442452"/>
                </a:cubicBezTo>
                <a:lnTo>
                  <a:pt x="250868" y="457200"/>
                </a:lnTo>
                <a:lnTo>
                  <a:pt x="339358" y="442452"/>
                </a:lnTo>
                <a:cubicBezTo>
                  <a:pt x="355823" y="405407"/>
                  <a:pt x="309861" y="324465"/>
                  <a:pt x="309861" y="324465"/>
                </a:cubicBezTo>
                <a:cubicBezTo>
                  <a:pt x="324609" y="314633"/>
                  <a:pt x="336725" y="291492"/>
                  <a:pt x="354106" y="294968"/>
                </a:cubicBezTo>
                <a:cubicBezTo>
                  <a:pt x="371487" y="298444"/>
                  <a:pt x="377020" y="322755"/>
                  <a:pt x="383603" y="339213"/>
                </a:cubicBezTo>
                <a:cubicBezTo>
                  <a:pt x="396895" y="372443"/>
                  <a:pt x="394131" y="412102"/>
                  <a:pt x="413100" y="442452"/>
                </a:cubicBezTo>
                <a:cubicBezTo>
                  <a:pt x="421339" y="455635"/>
                  <a:pt x="442597" y="452284"/>
                  <a:pt x="457345" y="457200"/>
                </a:cubicBezTo>
                <a:cubicBezTo>
                  <a:pt x="586981" y="543625"/>
                  <a:pt x="382616" y="405534"/>
                  <a:pt x="575332" y="545691"/>
                </a:cubicBezTo>
                <a:cubicBezTo>
                  <a:pt x="604002" y="566542"/>
                  <a:pt x="663823" y="604684"/>
                  <a:pt x="663823" y="604684"/>
                </a:cubicBezTo>
                <a:cubicBezTo>
                  <a:pt x="673655" y="589936"/>
                  <a:pt x="693319" y="578164"/>
                  <a:pt x="693319" y="560439"/>
                </a:cubicBezTo>
                <a:cubicBezTo>
                  <a:pt x="693319" y="529347"/>
                  <a:pt x="663823" y="471949"/>
                  <a:pt x="663823" y="471949"/>
                </a:cubicBezTo>
                <a:cubicBezTo>
                  <a:pt x="673655" y="457201"/>
                  <a:pt x="680785" y="440238"/>
                  <a:pt x="693319" y="427704"/>
                </a:cubicBezTo>
                <a:cubicBezTo>
                  <a:pt x="705853" y="415170"/>
                  <a:pt x="737565" y="415933"/>
                  <a:pt x="737565" y="398207"/>
                </a:cubicBezTo>
                <a:cubicBezTo>
                  <a:pt x="737565" y="380481"/>
                  <a:pt x="710297" y="373803"/>
                  <a:pt x="693319" y="368710"/>
                </a:cubicBezTo>
                <a:cubicBezTo>
                  <a:pt x="660023" y="358721"/>
                  <a:pt x="624494" y="358878"/>
                  <a:pt x="590081" y="353962"/>
                </a:cubicBezTo>
                <a:cubicBezTo>
                  <a:pt x="580249" y="339213"/>
                  <a:pt x="568511" y="325570"/>
                  <a:pt x="560584" y="309716"/>
                </a:cubicBezTo>
                <a:cubicBezTo>
                  <a:pt x="553632" y="295811"/>
                  <a:pt x="555164" y="277908"/>
                  <a:pt x="545836" y="265471"/>
                </a:cubicBezTo>
                <a:cubicBezTo>
                  <a:pt x="539240" y="256677"/>
                  <a:pt x="526171" y="255639"/>
                  <a:pt x="516339" y="250723"/>
                </a:cubicBezTo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3914022" y="6253316"/>
            <a:ext cx="767061" cy="604684"/>
          </a:xfrm>
          <a:custGeom>
            <a:avLst/>
            <a:gdLst>
              <a:gd name="connsiteX0" fmla="*/ 767061 w 767061"/>
              <a:gd name="connsiteY0" fmla="*/ 250723 h 604684"/>
              <a:gd name="connsiteX1" fmla="*/ 545836 w 767061"/>
              <a:gd name="connsiteY1" fmla="*/ 206478 h 604684"/>
              <a:gd name="connsiteX2" fmla="*/ 501590 w 767061"/>
              <a:gd name="connsiteY2" fmla="*/ 191729 h 604684"/>
              <a:gd name="connsiteX3" fmla="*/ 457345 w 767061"/>
              <a:gd name="connsiteY3" fmla="*/ 162233 h 604684"/>
              <a:gd name="connsiteX4" fmla="*/ 383603 w 767061"/>
              <a:gd name="connsiteY4" fmla="*/ 147484 h 604684"/>
              <a:gd name="connsiteX5" fmla="*/ 295113 w 767061"/>
              <a:gd name="connsiteY5" fmla="*/ 103239 h 604684"/>
              <a:gd name="connsiteX6" fmla="*/ 236119 w 767061"/>
              <a:gd name="connsiteY6" fmla="*/ 58994 h 604684"/>
              <a:gd name="connsiteX7" fmla="*/ 103384 w 767061"/>
              <a:gd name="connsiteY7" fmla="*/ 14749 h 604684"/>
              <a:gd name="connsiteX8" fmla="*/ 59139 w 767061"/>
              <a:gd name="connsiteY8" fmla="*/ 0 h 604684"/>
              <a:gd name="connsiteX9" fmla="*/ 14894 w 767061"/>
              <a:gd name="connsiteY9" fmla="*/ 14749 h 604684"/>
              <a:gd name="connsiteX10" fmla="*/ 14894 w 767061"/>
              <a:gd name="connsiteY10" fmla="*/ 162233 h 604684"/>
              <a:gd name="connsiteX11" fmla="*/ 73887 w 767061"/>
              <a:gd name="connsiteY11" fmla="*/ 176981 h 604684"/>
              <a:gd name="connsiteX12" fmla="*/ 147629 w 767061"/>
              <a:gd name="connsiteY12" fmla="*/ 250723 h 604684"/>
              <a:gd name="connsiteX13" fmla="*/ 177126 w 767061"/>
              <a:gd name="connsiteY13" fmla="*/ 353962 h 604684"/>
              <a:gd name="connsiteX14" fmla="*/ 206623 w 767061"/>
              <a:gd name="connsiteY14" fmla="*/ 442452 h 604684"/>
              <a:gd name="connsiteX15" fmla="*/ 250868 w 767061"/>
              <a:gd name="connsiteY15" fmla="*/ 457200 h 604684"/>
              <a:gd name="connsiteX16" fmla="*/ 339358 w 767061"/>
              <a:gd name="connsiteY16" fmla="*/ 442452 h 604684"/>
              <a:gd name="connsiteX17" fmla="*/ 309861 w 767061"/>
              <a:gd name="connsiteY17" fmla="*/ 324465 h 604684"/>
              <a:gd name="connsiteX18" fmla="*/ 354106 w 767061"/>
              <a:gd name="connsiteY18" fmla="*/ 294968 h 604684"/>
              <a:gd name="connsiteX19" fmla="*/ 383603 w 767061"/>
              <a:gd name="connsiteY19" fmla="*/ 339213 h 604684"/>
              <a:gd name="connsiteX20" fmla="*/ 413100 w 767061"/>
              <a:gd name="connsiteY20" fmla="*/ 442452 h 604684"/>
              <a:gd name="connsiteX21" fmla="*/ 457345 w 767061"/>
              <a:gd name="connsiteY21" fmla="*/ 457200 h 604684"/>
              <a:gd name="connsiteX22" fmla="*/ 575332 w 767061"/>
              <a:gd name="connsiteY22" fmla="*/ 545691 h 604684"/>
              <a:gd name="connsiteX23" fmla="*/ 663823 w 767061"/>
              <a:gd name="connsiteY23" fmla="*/ 604684 h 604684"/>
              <a:gd name="connsiteX24" fmla="*/ 693319 w 767061"/>
              <a:gd name="connsiteY24" fmla="*/ 560439 h 604684"/>
              <a:gd name="connsiteX25" fmla="*/ 663823 w 767061"/>
              <a:gd name="connsiteY25" fmla="*/ 471949 h 604684"/>
              <a:gd name="connsiteX26" fmla="*/ 693319 w 767061"/>
              <a:gd name="connsiteY26" fmla="*/ 427704 h 604684"/>
              <a:gd name="connsiteX27" fmla="*/ 737565 w 767061"/>
              <a:gd name="connsiteY27" fmla="*/ 398207 h 604684"/>
              <a:gd name="connsiteX28" fmla="*/ 693319 w 767061"/>
              <a:gd name="connsiteY28" fmla="*/ 368710 h 604684"/>
              <a:gd name="connsiteX29" fmla="*/ 590081 w 767061"/>
              <a:gd name="connsiteY29" fmla="*/ 353962 h 604684"/>
              <a:gd name="connsiteX30" fmla="*/ 560584 w 767061"/>
              <a:gd name="connsiteY30" fmla="*/ 309716 h 604684"/>
              <a:gd name="connsiteX31" fmla="*/ 545836 w 767061"/>
              <a:gd name="connsiteY31" fmla="*/ 265471 h 604684"/>
              <a:gd name="connsiteX32" fmla="*/ 516339 w 767061"/>
              <a:gd name="connsiteY32" fmla="*/ 250723 h 60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67061" h="604684">
                <a:moveTo>
                  <a:pt x="767061" y="250723"/>
                </a:moveTo>
                <a:cubicBezTo>
                  <a:pt x="693319" y="235975"/>
                  <a:pt x="617179" y="230259"/>
                  <a:pt x="545836" y="206478"/>
                </a:cubicBezTo>
                <a:cubicBezTo>
                  <a:pt x="531087" y="201562"/>
                  <a:pt x="515495" y="198682"/>
                  <a:pt x="501590" y="191729"/>
                </a:cubicBezTo>
                <a:cubicBezTo>
                  <a:pt x="485736" y="183802"/>
                  <a:pt x="473942" y="168457"/>
                  <a:pt x="457345" y="162233"/>
                </a:cubicBezTo>
                <a:cubicBezTo>
                  <a:pt x="433874" y="153431"/>
                  <a:pt x="408184" y="152400"/>
                  <a:pt x="383603" y="147484"/>
                </a:cubicBezTo>
                <a:cubicBezTo>
                  <a:pt x="354106" y="132736"/>
                  <a:pt x="323392" y="120206"/>
                  <a:pt x="295113" y="103239"/>
                </a:cubicBezTo>
                <a:cubicBezTo>
                  <a:pt x="274035" y="90592"/>
                  <a:pt x="257606" y="70931"/>
                  <a:pt x="236119" y="58994"/>
                </a:cubicBezTo>
                <a:cubicBezTo>
                  <a:pt x="182274" y="29080"/>
                  <a:pt x="158418" y="30473"/>
                  <a:pt x="103384" y="14749"/>
                </a:cubicBezTo>
                <a:cubicBezTo>
                  <a:pt x="88436" y="10478"/>
                  <a:pt x="73887" y="4916"/>
                  <a:pt x="59139" y="0"/>
                </a:cubicBezTo>
                <a:cubicBezTo>
                  <a:pt x="44391" y="4916"/>
                  <a:pt x="24606" y="2610"/>
                  <a:pt x="14894" y="14749"/>
                </a:cubicBezTo>
                <a:cubicBezTo>
                  <a:pt x="-8665" y="44198"/>
                  <a:pt x="-890" y="140135"/>
                  <a:pt x="14894" y="162233"/>
                </a:cubicBezTo>
                <a:cubicBezTo>
                  <a:pt x="26675" y="178727"/>
                  <a:pt x="54223" y="172065"/>
                  <a:pt x="73887" y="176981"/>
                </a:cubicBezTo>
                <a:cubicBezTo>
                  <a:pt x="118131" y="206477"/>
                  <a:pt x="123049" y="201563"/>
                  <a:pt x="147629" y="250723"/>
                </a:cubicBezTo>
                <a:cubicBezTo>
                  <a:pt x="160018" y="275501"/>
                  <a:pt x="170040" y="330341"/>
                  <a:pt x="177126" y="353962"/>
                </a:cubicBezTo>
                <a:cubicBezTo>
                  <a:pt x="186060" y="383743"/>
                  <a:pt x="177126" y="432620"/>
                  <a:pt x="206623" y="442452"/>
                </a:cubicBezTo>
                <a:lnTo>
                  <a:pt x="250868" y="457200"/>
                </a:lnTo>
                <a:lnTo>
                  <a:pt x="339358" y="442452"/>
                </a:lnTo>
                <a:cubicBezTo>
                  <a:pt x="355823" y="405407"/>
                  <a:pt x="309861" y="324465"/>
                  <a:pt x="309861" y="324465"/>
                </a:cubicBezTo>
                <a:cubicBezTo>
                  <a:pt x="324609" y="314633"/>
                  <a:pt x="336725" y="291492"/>
                  <a:pt x="354106" y="294968"/>
                </a:cubicBezTo>
                <a:cubicBezTo>
                  <a:pt x="371487" y="298444"/>
                  <a:pt x="377020" y="322755"/>
                  <a:pt x="383603" y="339213"/>
                </a:cubicBezTo>
                <a:cubicBezTo>
                  <a:pt x="396895" y="372443"/>
                  <a:pt x="394131" y="412102"/>
                  <a:pt x="413100" y="442452"/>
                </a:cubicBezTo>
                <a:cubicBezTo>
                  <a:pt x="421339" y="455635"/>
                  <a:pt x="442597" y="452284"/>
                  <a:pt x="457345" y="457200"/>
                </a:cubicBezTo>
                <a:cubicBezTo>
                  <a:pt x="586981" y="543625"/>
                  <a:pt x="382616" y="405534"/>
                  <a:pt x="575332" y="545691"/>
                </a:cubicBezTo>
                <a:cubicBezTo>
                  <a:pt x="604002" y="566542"/>
                  <a:pt x="663823" y="604684"/>
                  <a:pt x="663823" y="604684"/>
                </a:cubicBezTo>
                <a:cubicBezTo>
                  <a:pt x="673655" y="589936"/>
                  <a:pt x="693319" y="578164"/>
                  <a:pt x="693319" y="560439"/>
                </a:cubicBezTo>
                <a:cubicBezTo>
                  <a:pt x="693319" y="529347"/>
                  <a:pt x="663823" y="471949"/>
                  <a:pt x="663823" y="471949"/>
                </a:cubicBezTo>
                <a:cubicBezTo>
                  <a:pt x="673655" y="457201"/>
                  <a:pt x="680785" y="440238"/>
                  <a:pt x="693319" y="427704"/>
                </a:cubicBezTo>
                <a:cubicBezTo>
                  <a:pt x="705853" y="415170"/>
                  <a:pt x="737565" y="415933"/>
                  <a:pt x="737565" y="398207"/>
                </a:cubicBezTo>
                <a:cubicBezTo>
                  <a:pt x="737565" y="380481"/>
                  <a:pt x="710297" y="373803"/>
                  <a:pt x="693319" y="368710"/>
                </a:cubicBezTo>
                <a:cubicBezTo>
                  <a:pt x="660023" y="358721"/>
                  <a:pt x="624494" y="358878"/>
                  <a:pt x="590081" y="353962"/>
                </a:cubicBezTo>
                <a:cubicBezTo>
                  <a:pt x="580249" y="339213"/>
                  <a:pt x="568511" y="325570"/>
                  <a:pt x="560584" y="309716"/>
                </a:cubicBezTo>
                <a:cubicBezTo>
                  <a:pt x="553632" y="295811"/>
                  <a:pt x="555164" y="277908"/>
                  <a:pt x="545836" y="265471"/>
                </a:cubicBezTo>
                <a:cubicBezTo>
                  <a:pt x="539240" y="256677"/>
                  <a:pt x="526171" y="255639"/>
                  <a:pt x="516339" y="250723"/>
                </a:cubicBezTo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https://i.pinimg.com/originals/e3/0f/3b/e30f3bf9385cc7b6357cf81d61382ea9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3456384" cy="45001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вальная выноска 2"/>
          <p:cNvSpPr/>
          <p:nvPr/>
        </p:nvSpPr>
        <p:spPr>
          <a:xfrm>
            <a:off x="3239852" y="421410"/>
            <a:ext cx="5832648" cy="3312368"/>
          </a:xfrm>
          <a:prstGeom prst="wedgeEllipseCallout">
            <a:avLst>
              <a:gd name="adj1" fmla="val -47134"/>
              <a:gd name="adj2" fmla="val 57246"/>
            </a:avLst>
          </a:prstGeom>
          <a:solidFill>
            <a:srgbClr val="CCFF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74008" y="646433"/>
            <a:ext cx="46684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Здравствуйте, ребята!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я хочу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вас с удивительной девочкой Машей, которая живет на вашей планете. А как называется ваша планета?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Правильно. Земля.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удивительная она потому, что каждый день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придумывает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себя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игры.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и сегодня Маша проснулась, умылась, сделала зарядку и про губки, язычок 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забыла.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25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pinclipart.com/picdir/middle/85-857343_bonecas-meninas-clipart-views-album-children-cartoon-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39" b="9637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617640"/>
            <a:ext cx="265010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Улыбаются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лягушки – тянут губки прямо к ушкам («Улыбка» с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сомкнутыми губами);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Подражаю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слону – губы «хоботом» тяну;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Язычок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широкий, гладкий – получается «лопатка»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Маша подумала: «Вот какой первый звук услышу, с ним и буду дружить целый день».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Вдруг прибежала кошка Мурка и начала с Машей разговаривать: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-у-у-р-р..»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Маша улыбнулась – значит, сегодня я играю и дружу со звуком …(каким, ребята?) со звуком М.</a:t>
            </a:r>
          </a:p>
        </p:txBody>
      </p:sp>
      <p:pic>
        <p:nvPicPr>
          <p:cNvPr id="7" name="Picture 6" descr="http://900igr.net/up/datas/158445/01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889" b="82500" l="12500" r="4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43" t="23865" r="50160" b="16691"/>
          <a:stretch/>
        </p:blipFill>
        <p:spPr bwMode="auto">
          <a:xfrm>
            <a:off x="2702659" y="3284984"/>
            <a:ext cx="1877971" cy="225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65524" y="5661248"/>
            <a:ext cx="115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«Улыбка»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http://900igr.net/up/datas/158445/01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4" t="23656" r="8604" b="18710"/>
          <a:stretch/>
        </p:blipFill>
        <p:spPr bwMode="auto">
          <a:xfrm>
            <a:off x="4860032" y="3284984"/>
            <a:ext cx="1757211" cy="225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99680" y="5661248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«Хоботок»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https://logopediacentr.ru/wp-content/uploads/2019/03/avtomatizaciya-zvuka-sh-u-detej-i-vzroslyh-prichiny-nevernoj-artikulyacii-uprazhneniya-13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" t="34021" r="48012" b="17695"/>
          <a:stretch/>
        </p:blipFill>
        <p:spPr bwMode="auto">
          <a:xfrm>
            <a:off x="6817053" y="3290644"/>
            <a:ext cx="2075427" cy="141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47452" y="4878493"/>
            <a:ext cx="1214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«Лопатка»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77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0673" y="119581"/>
            <a:ext cx="64158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согласный или гласный звук?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(Согласный, есть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преграда – губы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пошла на кухню. Там мама готовила завтрак. Какую кашу варила мама, как вы думаете: гречневую, манную или рисовую?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(Нажимая на левую кнопку мышки, будут вылетать картинки-каши).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0" name="Picture 12" descr="https://sun9-37.userapi.com/c855620/v855620509/1efe9f/ajED_CkrF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50109"/>
            <a:ext cx="2704828" cy="202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eda-land.ru/images/article/orig/2018/07/kalorijnost-mannoj-kashi-na-molok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4" r="18505"/>
          <a:stretch/>
        </p:blipFill>
        <p:spPr bwMode="auto">
          <a:xfrm>
            <a:off x="3439720" y="2094918"/>
            <a:ext cx="2480586" cy="208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avatars.mds.yandex.net/get-zen_doc/1708203/pub_5cac3235bd3a3000b0738fe2_5cac32b3076adf00aeb49ab3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094918"/>
            <a:ext cx="2869145" cy="192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3549" y="5155451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 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 в слове манная, есть звук  М.</a:t>
            </a:r>
            <a:endParaRPr lang="ru-RU" dirty="0"/>
          </a:p>
        </p:txBody>
      </p:sp>
      <p:pic>
        <p:nvPicPr>
          <p:cNvPr id="15" name="Picture 8" descr="https://www.pinclipart.com/picdir/middle/85-857343_bonecas-meninas-clipart-views-album-children-cart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39" b="9637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65544"/>
            <a:ext cx="2077057" cy="253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https://i.pinimg.com/originals/e3/0f/3b/e30f3bf9385cc7b6357cf81d61382ea9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87200"/>
            <a:ext cx="1620181" cy="18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407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260648"/>
            <a:ext cx="77768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Маша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пошла в сад, где растут цветы, и по дороге пела песенки: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Воспроизведение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слоговых рядов: 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мы-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-мы-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мы-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(поочерёдно пропойте с ребенком слоговой ряд, песенку).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саду росло много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цветов,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Маша выбрала цветы только со звуком М. (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астра,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ромашка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колокольчик,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тюльпан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Какие цветы надо сорвать? Почему? (ответы детей)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st2.depositphotos.com/1011084/5346/i/950/depositphotos_53460967-stock-photo-pink-aster-flow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" b="99707" l="880" r="985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710" y="2132856"/>
            <a:ext cx="1739701" cy="260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t4.depositphotos.com/3202415/26655/v/950/depositphotos_266559060-stock-illustration-chamomile-cartoon-sty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05" l="293" r="989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21" y="2014974"/>
            <a:ext cx="252027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mg2.freepng.ru/20180618/haa/kisspng-harebell-school-bell-flower-bell-flower-5b27515b2b5699.707330931529303387177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8000" r="80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76" r="20920"/>
          <a:stretch/>
        </p:blipFill>
        <p:spPr bwMode="auto">
          <a:xfrm>
            <a:off x="6948264" y="1844824"/>
            <a:ext cx="1824539" cy="238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img2.freepng.es/20180517/oge/kisspng-remembrance-poppy-flower-clip-art-poppy-5afd4c752a9965.696921411526549621174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97" l="0" r="9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386" y="3861046"/>
            <a:ext cx="2011212" cy="277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img2.freepng.es/20200116/lyr/transparent-tulip-bouquet-flower-bouquet-flower-bunch-5e211decaec0d1.588950111579228652715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86" b="97941" l="7778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700" y="3745383"/>
            <a:ext cx="2445003" cy="277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www.pinclipart.com/picdir/middle/85-857343_bonecas-meninas-clipart-views-album-children-cartoon-pn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439" b="9637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445808"/>
            <a:ext cx="2563380" cy="313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37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3529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букет из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(маковый),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букет из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тюльпанов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тюльпановый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ромашек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(ромашковый), из колокольчиков (колокольчиковый)?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Маша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вернулась на кухню с цветами. А на столе уже стояла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каша и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Что стояло на столе? (манная каша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молоко).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Проговаривая слова, выделяйте звук М.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засмеялась: «Мамочка, какая ты молодец, ты помогаешь мне в моей игре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Почему так сказала Маша?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Маша все съела и спасибо сказала.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Picture 6" descr="https://st4.depositphotos.com/3202415/26655/v/950/depositphotos_266559060-stock-illustration-chamomile-cartoon-sty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05" l="293" r="989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9293">
            <a:off x="6410347" y="1980225"/>
            <a:ext cx="1013794" cy="198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st4.depositphotos.com/3202415/26655/v/950/depositphotos_266559060-stock-illustration-chamomile-cartoon-sty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05" l="293" r="989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25978" y="2755705"/>
            <a:ext cx="841475" cy="109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s://img2.freepng.es/20180517/oge/kisspng-remembrance-poppy-flower-clip-art-poppy-5afd4c752a9965.69692141152654962117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597" l="0" r="9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845" y="2522987"/>
            <a:ext cx="1135791" cy="156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img2.freepng.es/20180517/oge/kisspng-remembrance-poppy-flower-clip-art-poppy-5afd4c752a9965.696921411526549621174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97" l="0" r="9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5967" flipH="1">
            <a:off x="6521010" y="2595424"/>
            <a:ext cx="792470" cy="144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www.pinclipart.com/picdir/middle/85-857343_bonecas-meninas-clipart-views-album-children-cartoon-pn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439" b="9637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9693"/>
            <a:ext cx="2757854" cy="337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05.infourok.ru/uploads/ex/102b/000f044a-4c2caea4/hello_html_m4c9a4279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138" y="4293096"/>
            <a:ext cx="2580120" cy="222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st4.depositphotos.com/3202415/26655/v/950/depositphotos_266559060-stock-illustration-chamomile-cartoon-styl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805" l="293" r="989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9012">
            <a:off x="6133719" y="2531334"/>
            <a:ext cx="1096534" cy="154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dn.yoox.biz/58/58017731WE_14_F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941" y="3216086"/>
            <a:ext cx="1357931" cy="172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https://i.pinimg.com/originals/86/54/f0/8654f009bad31b67eb47cd02d61e68a7.jpg"/>
          <p:cNvPicPr/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462" b="97403" l="1875" r="97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8" t="12857" r="3692" b="5426"/>
          <a:stretch/>
        </p:blipFill>
        <p:spPr bwMode="auto">
          <a:xfrm>
            <a:off x="5124377" y="4208167"/>
            <a:ext cx="1290320" cy="76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https://i.cdn.newsbytesapp.com/images/l1469636590.jpg"/>
          <p:cNvPicPr/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47" b="97284" l="32639" r="665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815" r="34455"/>
          <a:stretch/>
        </p:blipFill>
        <p:spPr bwMode="auto">
          <a:xfrm>
            <a:off x="6308921" y="4141809"/>
            <a:ext cx="504825" cy="894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353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23928" y="188640"/>
            <a:ext cx="48600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Маша взяла книгу и стала искать картинки со звуком «м». У нас тоже есть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звуком «м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Проговаривая слова выделяйте звук «М».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мммммуха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ммммалина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antique.newbookshop.ru/pict/101938541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5537">
            <a:off x="2355081" y="1159744"/>
            <a:ext cx="110744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8" descr="https://www.pinclipart.com/picdir/middle/85-857343_bonecas-meninas-clipart-views-album-children-cartoon-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9" b="9637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1018"/>
            <a:ext cx="2404506" cy="294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img2.pngindir.com/20180714/fta/kisspng-animal-drawing-clip-art-zt-5b4a741e498e29.93952318153160604630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8" b="99167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068650"/>
            <a:ext cx="1619414" cy="172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f.vividscreen.info/soft/def7eaa1dbb2922c1dbc89373db0d4b2/Raspberries-2048x2048.jpg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72" b="9980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215" y="2503362"/>
            <a:ext cx="1495425" cy="1495425"/>
          </a:xfrm>
          <a:prstGeom prst="rect">
            <a:avLst/>
          </a:prstGeom>
          <a:noFill/>
          <a:extLst/>
        </p:spPr>
      </p:pic>
      <p:pic>
        <p:nvPicPr>
          <p:cNvPr id="10" name="Picture 6" descr="https://openclipart.org/image/2400px/svg_to_png/213992/Hammer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93096"/>
            <a:ext cx="1271905" cy="1228725"/>
          </a:xfrm>
          <a:prstGeom prst="rect">
            <a:avLst/>
          </a:prstGeom>
          <a:noFill/>
          <a:extLst/>
        </p:spPr>
      </p:pic>
      <p:pic>
        <p:nvPicPr>
          <p:cNvPr id="11" name="Рисунок 10" descr="https://diabetdieta.ru/files/2017/05/lichinki-muh-lechat-diabeticheskuju-stopu.jpg"/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71" b="97525" l="1091" r="998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44858"/>
            <a:ext cx="1614170" cy="1185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 descr="https://ds05.infourok.ru/uploads/ex/102b/000f044a-4c2caea4/hello_html_m4c9a4279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246" y="4669672"/>
            <a:ext cx="1558794" cy="134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cdn.yoox.biz/58/58017731WE_14_F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755" y="4309526"/>
            <a:ext cx="1357931" cy="172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https://avatars.mds.yandex.net/get-pdb/2497183/fadce1ed-9f35-4304-96a0-0ea434af12bb/s1200"/>
          <p:cNvPicPr/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917" b="100000" l="0" r="994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82993"/>
            <a:ext cx="1609725" cy="1207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i.pinimg.com/originals/34/90/ca/3490ca5b3d716b9644e7ce26787cab6f.gif"/>
          <p:cNvPicPr/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60" b="89103" l="754" r="989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861"/>
          <a:stretch/>
        </p:blipFill>
        <p:spPr bwMode="auto">
          <a:xfrm>
            <a:off x="974293" y="3128676"/>
            <a:ext cx="1609725" cy="12280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068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поиграть в эту игру выйдите из формата «просмотр слайдов». С помощью мышки перемещайте картинки.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звук М – в начале, в середине или в конце слова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Расставьте предметы на свои места.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img2.freepng.ru/20180403/uxq/kisspng-table-furniture-shelf-hardwood-bookcase-5ac405aaed0e74.00830549152279594697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2695575" cy="269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img2.freepng.ru/20180403/uxq/kisspng-table-furniture-shelf-hardwood-bookcase-5ac405aaed0e74.008305491522795946971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111" y="1246041"/>
            <a:ext cx="2695575" cy="269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mg2.freepng.ru/20180403/uxq/kisspng-table-furniture-shelf-hardwood-bookcase-5ac405aaed0e74.008305491522795946971.jpg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68" b="11989"/>
          <a:stretch/>
        </p:blipFill>
        <p:spPr bwMode="auto">
          <a:xfrm>
            <a:off x="5364088" y="3888063"/>
            <a:ext cx="3415655" cy="245874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83569" y="594542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«м» находится в начале слова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2648" y="6211669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«м» находится в конце слова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8778" y="359942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«м» находится в середине слова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https://mozhajsk.ultraflowers.ru/wp-content/uploads/2018/04/plyushevyy-mishka-malyy.jpg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67" t="7018" r="12050" b="7967"/>
          <a:stretch/>
        </p:blipFill>
        <p:spPr bwMode="auto">
          <a:xfrm>
            <a:off x="7792361" y="1477455"/>
            <a:ext cx="1100119" cy="1296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www.kupi-grand.ru/img/products/51013-polese-avtomobil-zhuk-krasnyj.jpg"/>
          <p:cNvPicPr/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88" b="89832" l="110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142" b="11626"/>
          <a:stretch/>
        </p:blipFill>
        <p:spPr bwMode="auto">
          <a:xfrm>
            <a:off x="485311" y="2010480"/>
            <a:ext cx="1045264" cy="890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www.kidstoysnews.com/wp-content/uploads/2016/11/Barbie-Dreamhouse.jpg"/>
          <p:cNvPicPr/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7" b="98933" l="1117" r="971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778" y="4205441"/>
            <a:ext cx="1228109" cy="1641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avatars.mds.yandex.net/get-pdb/1515467/0c91024e-3b65-4f10-a93d-2a38a2e1f99e/s1200?webp=false"/>
          <p:cNvPicPr/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750" b="91500" l="417" r="96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931" y="5780662"/>
            <a:ext cx="914153" cy="862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 descr="https://banner2.cleanpng.com/20181201/puj/kisspng-goldfish-aquarium-drawing-clip-art-tropical-fish-5c023f45db4ed6.1866358215436511418983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04" t="9466" r="14647" b="11982"/>
          <a:stretch/>
        </p:blipFill>
        <p:spPr bwMode="auto">
          <a:xfrm>
            <a:off x="1528004" y="2593828"/>
            <a:ext cx="1247756" cy="122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mladenec-shop.ru/upload/9/9/0/2/D12LUtP3.JPEG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7" t="22615" r="8393" b="23862"/>
          <a:stretch/>
        </p:blipFill>
        <p:spPr bwMode="auto">
          <a:xfrm>
            <a:off x="6013746" y="1734260"/>
            <a:ext cx="1523719" cy="97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openclipart.org/image/2400px/svg_to_png/168561/lamp.png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98" y="2900543"/>
            <a:ext cx="826582" cy="1078663"/>
          </a:xfrm>
          <a:prstGeom prst="rect">
            <a:avLst/>
          </a:prstGeom>
          <a:noFill/>
          <a:extLst/>
        </p:spPr>
      </p:pic>
      <p:pic>
        <p:nvPicPr>
          <p:cNvPr id="19" name="Рисунок 18" descr="https://i.pinimg.com/originals/7a/af/d7/7aafd7bf9c9f5b6599d2f4ff826db28c.png"/>
          <p:cNvPicPr/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98" t="9886" r="9778" b="2479"/>
          <a:stretch/>
        </p:blipFill>
        <p:spPr bwMode="auto">
          <a:xfrm>
            <a:off x="1824559" y="1488491"/>
            <a:ext cx="1019250" cy="1208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s://clip.cookdiary.net/sites/default/files/wallpaper/drawn-airplane/400541/drawn-airplane-plane-400541-4306584.gif"/>
          <p:cNvPicPr/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3702" b="74920" l="3704" r="978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228" b="23595"/>
          <a:stretch/>
        </p:blipFill>
        <p:spPr bwMode="auto">
          <a:xfrm flipH="1">
            <a:off x="6965326" y="2991267"/>
            <a:ext cx="1941536" cy="857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8210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«Раздели слова на слоги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Давайте, мы разделим на слоги слова.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слог мы прохлопываем (можно использовать другие движения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Сколько раз ударили в ладоши столько и слогов.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-ха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прохлопываем (два)</a:t>
            </a: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миш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-ка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прохлопываем (два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ышь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прохлопываем (один)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-ши-на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протопываем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(три)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пропрыгиваем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(один)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17361" y="2708920"/>
            <a:ext cx="61206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папа вернулся с работы, Маша рассказала о картинках со звуком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м». </a:t>
            </a:r>
          </a:p>
          <a:p>
            <a:endParaRPr 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буквой.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мы с вами помним, что звуки мы слышим и произносим, а буквы видим, читаем и пишем. Вот и у звука «м» есть своя буква «М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(эм).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Палочка и палочка,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ними галочка.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теперь понятно всем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Получилась буква «М».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Дайте детям задание. Сконструируйте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букву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 из мозаики, пластилина, камешков, пуговиц, фасоли, счетные палочки….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8" descr="https://www.pinclipart.com/picdir/middle/85-857343_bonecas-meninas-clipart-views-album-children-cartoon-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39" b="9637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2382180" cy="291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25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188</TotalTime>
  <Words>449</Words>
  <Application>Microsoft Office PowerPoint</Application>
  <PresentationFormat>Экран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byte</dc:creator>
  <cp:lastModifiedBy>byte</cp:lastModifiedBy>
  <cp:revision>20</cp:revision>
  <dcterms:created xsi:type="dcterms:W3CDTF">2020-03-22T05:01:32Z</dcterms:created>
  <dcterms:modified xsi:type="dcterms:W3CDTF">2020-04-07T10:05:13Z</dcterms:modified>
</cp:coreProperties>
</file>