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0" r:id="rId7"/>
    <p:sldId id="266" r:id="rId8"/>
    <p:sldId id="262" r:id="rId9"/>
    <p:sldId id="263" r:id="rId10"/>
    <p:sldId id="264" r:id="rId11"/>
    <p:sldId id="267" r:id="rId12"/>
    <p:sldId id="265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9" autoAdjust="0"/>
    <p:restoredTop sz="93735" autoAdjust="0"/>
  </p:normalViewPr>
  <p:slideViewPr>
    <p:cSldViewPr>
      <p:cViewPr varScale="1">
        <p:scale>
          <a:sx n="70" d="100"/>
          <a:sy n="70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753A-16B3-4459-96CD-C17DCC68D7AB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87258-5FEA-4ECD-8D3E-A7622BC73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8ED76-1807-4E44-AEC7-AADF4A29DDD9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97312-9B0E-48F6-AFFB-0A50F2F39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66175-640A-413A-B871-E766E5C44BFC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72BAF-0F2C-461D-B073-3AA2EF9A2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BEABA-ACB5-4846-AA02-8FD645D70B29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FAE08-5B01-4EF8-87AC-DD2542967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C9865-EF08-4737-9449-698569F36F87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8F719-B3BA-4347-AC0C-AAEB0471D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30A2C-7194-4A17-B0C2-A3CBBA26E5ED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38FB8-CEAD-4B2C-87C2-F102B464F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026F3-E77D-4283-A666-900BADAC79BE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F3B47-CA91-4D22-9A55-50D24C9E6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288E3-4F26-43BB-A59C-67BC69D972AD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16263-2B24-4A06-B2EB-E127F3F65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D7F4-38B8-49DF-9E3B-6938708CC215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B8A90-45F5-473C-A3DE-40748FFA1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7EAB-0C54-4C4C-895B-8800862282A1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F2E88-3B64-40A7-959F-50461E026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DA29E-76B0-44A3-B395-4BA34A91983A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AD90C-514A-4365-8F2E-E7874DC4D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28C208-CCD4-4703-91B5-4E933A4811F1}" type="datetimeFigureOut">
              <a:rPr lang="ru-RU"/>
              <a:pPr>
                <a:defRPr/>
              </a:pPr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6D9473-FDFC-4D41-A694-96BA5F26A5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Содержимое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По дороге дом идет,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Далеко он всех везет.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У него на ножках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Черные сапожки.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Что за чудо — жёлтый дом!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Ребятишек много в нём.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Носит обувь из резины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И питается бензином. </a:t>
            </a:r>
          </a:p>
        </p:txBody>
      </p:sp>
      <p:pic>
        <p:nvPicPr>
          <p:cNvPr id="13314" name="Picture 2" descr="https://i.ytimg.com/vi/NK44h89ukeY/maxresdefault.jpg"/>
          <p:cNvPicPr>
            <a:picLocks noChangeAspect="1" noChangeArrowheads="1"/>
          </p:cNvPicPr>
          <p:nvPr/>
        </p:nvPicPr>
        <p:blipFill>
          <a:blip r:embed="rId2"/>
          <a:srcRect t="16194" b="19028"/>
          <a:stretch>
            <a:fillRect/>
          </a:stretch>
        </p:blipFill>
        <p:spPr bwMode="auto">
          <a:xfrm>
            <a:off x="4932363" y="5157788"/>
            <a:ext cx="3921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4" descr="https://thumbs.dreamstime.com/z/%D1%88%D0%B8%D0%BD%D0%B0-2132656.jpg"/>
          <p:cNvPicPr>
            <a:picLocks noChangeAspect="1" noChangeArrowheads="1"/>
          </p:cNvPicPr>
          <p:nvPr/>
        </p:nvPicPr>
        <p:blipFill>
          <a:blip r:embed="rId3"/>
          <a:srcRect b="56712"/>
          <a:stretch>
            <a:fillRect/>
          </a:stretch>
        </p:blipFill>
        <p:spPr bwMode="auto">
          <a:xfrm>
            <a:off x="5072063" y="2071688"/>
            <a:ext cx="36195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Предлагаю отправиться </a:t>
            </a:r>
            <a:br>
              <a:rPr lang="ru-RU" dirty="0" smtClean="0"/>
            </a:br>
            <a:r>
              <a:rPr lang="ru-RU" dirty="0" smtClean="0"/>
              <a:t>в путешествие…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Почта </a:t>
            </a:r>
          </a:p>
        </p:txBody>
      </p:sp>
      <p:pic>
        <p:nvPicPr>
          <p:cNvPr id="22530" name="Picture 2" descr="https://avatars.mds.yandex.net/get-altay/2368846/2a000001704cbca50ed59af52ff8f0ccd978/X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143000"/>
            <a:ext cx="7231063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https://pp.userapi.com/c840529/v840529542/485dc/kHYnnXjn48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"/>
            <a:ext cx="6137275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http://wyksa-r.ru/media/wyksarru/58_17776/1a3e8d5514a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3071813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/>
              <a:t>Путешествие подошло к концу, </a:t>
            </a:r>
            <a:br>
              <a:rPr lang="ru-RU" sz="3600" smtClean="0"/>
            </a:br>
            <a:r>
              <a:rPr lang="ru-RU" sz="3600" smtClean="0"/>
              <a:t>давайте вспомним, где мы побывали</a:t>
            </a:r>
          </a:p>
        </p:txBody>
      </p:sp>
      <p:pic>
        <p:nvPicPr>
          <p:cNvPr id="24578" name="Picture 2" descr="http://ok-t.ru/studopediasu/baza1/4447653986665.files/image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143000"/>
            <a:ext cx="30003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https://avtoshkolyexpert.ru/wp-content/uploads/2018/06/avtoshkoly-v-suhom-loge.jpg"/>
          <p:cNvPicPr>
            <a:picLocks noChangeAspect="1" noChangeArrowheads="1"/>
          </p:cNvPicPr>
          <p:nvPr/>
        </p:nvPicPr>
        <p:blipFill>
          <a:blip r:embed="rId3"/>
          <a:srcRect t="5128"/>
          <a:stretch>
            <a:fillRect/>
          </a:stretch>
        </p:blipFill>
        <p:spPr bwMode="auto">
          <a:xfrm>
            <a:off x="4714875" y="1143000"/>
            <a:ext cx="351472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" descr="http://andalira.ru/images/photos/medium/b8d437a67b01fcf29037469c88a6bcb5.jpg"/>
          <p:cNvPicPr>
            <a:picLocks noChangeAspect="1" noChangeArrowheads="1"/>
          </p:cNvPicPr>
          <p:nvPr/>
        </p:nvPicPr>
        <p:blipFill>
          <a:blip r:embed="rId4"/>
          <a:srcRect l="3751" t="9599"/>
          <a:stretch>
            <a:fillRect/>
          </a:stretch>
        </p:blipFill>
        <p:spPr bwMode="auto">
          <a:xfrm>
            <a:off x="428625" y="3857625"/>
            <a:ext cx="36353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2" descr="https://avatars.mds.yandex.net/get-altay/2368846/2a000001704cbca50ed59af52ff8f0ccd978/XX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857625"/>
            <a:ext cx="353377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36613"/>
          </a:xfrm>
        </p:spPr>
        <p:txBody>
          <a:bodyPr/>
          <a:lstStyle/>
          <a:p>
            <a:pPr eaLnBrk="1" hangingPunct="1"/>
            <a:r>
              <a:rPr lang="ru-RU" smtClean="0"/>
              <a:t>На чём мы путешествовали?</a:t>
            </a:r>
          </a:p>
        </p:txBody>
      </p:sp>
      <p:pic>
        <p:nvPicPr>
          <p:cNvPr id="25602" name="Picture 2" descr="https://thumbs.dreamstime.com/z/%D1%88%D0%BA%D0%BE%D0%BB%D0%B0-%D0%B4%D0%B5%D1%82%D0%B5%D0%B9-%D1%88%D0%B8%D0%BD%D1%8B-%D1%81%D1%87%D0%B0%D1%81%D1%82%D0%BB%D0%B8%D0%B2%D0%B0%D1%8F-20787597.jpg"/>
          <p:cNvPicPr>
            <a:picLocks noChangeAspect="1" noChangeArrowheads="1"/>
          </p:cNvPicPr>
          <p:nvPr/>
        </p:nvPicPr>
        <p:blipFill>
          <a:blip r:embed="rId2"/>
          <a:srcRect r="6693"/>
          <a:stretch>
            <a:fillRect/>
          </a:stretch>
        </p:blipFill>
        <p:spPr bwMode="auto">
          <a:xfrm>
            <a:off x="1476375" y="836613"/>
            <a:ext cx="60007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Заголовок 1"/>
          <p:cNvSpPr>
            <a:spLocks/>
          </p:cNvSpPr>
          <p:nvPr/>
        </p:nvSpPr>
        <p:spPr bwMode="auto">
          <a:xfrm>
            <a:off x="0" y="5715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>
                <a:latin typeface="Calibri" pitchFamily="34" charset="0"/>
              </a:rPr>
              <a:t>На прощание предлагаем вам послушать песню</a:t>
            </a:r>
            <a:br>
              <a:rPr lang="ru-RU" sz="2800">
                <a:latin typeface="Calibri" pitchFamily="34" charset="0"/>
              </a:rPr>
            </a:br>
            <a:r>
              <a:rPr lang="ru-RU" sz="2800">
                <a:latin typeface="Calibri" pitchFamily="34" charset="0"/>
              </a:rPr>
              <a:t> про автобус и потанцевать под музыку</a:t>
            </a:r>
            <a:r>
              <a:rPr lang="ru-RU" sz="2800"/>
              <a:t> </a:t>
            </a:r>
          </a:p>
          <a:p>
            <a:pPr algn="ctr"/>
            <a:r>
              <a:rPr lang="ru-RU" sz="2800"/>
              <a:t>(в приложении)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Герб нашего города</a:t>
            </a:r>
          </a:p>
        </p:txBody>
      </p:sp>
      <p:pic>
        <p:nvPicPr>
          <p:cNvPr id="26626" name="Picture 7" descr="suhoy-log"/>
          <p:cNvPicPr>
            <a:picLocks noChangeAspect="1" noChangeArrowheads="1"/>
          </p:cNvPicPr>
          <p:nvPr/>
        </p:nvPicPr>
        <p:blipFill>
          <a:blip r:embed="rId2"/>
          <a:srcRect l="25098" t="23730" r="25439"/>
          <a:stretch>
            <a:fillRect/>
          </a:stretch>
        </p:blipFill>
        <p:spPr bwMode="auto">
          <a:xfrm>
            <a:off x="323850" y="1196975"/>
            <a:ext cx="5032375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8"/>
          <p:cNvSpPr>
            <a:spLocks noGrp="1"/>
          </p:cNvSpPr>
          <p:nvPr>
            <p:ph type="body" idx="1"/>
          </p:nvPr>
        </p:nvSpPr>
        <p:spPr>
          <a:xfrm>
            <a:off x="5219700" y="1412875"/>
            <a:ext cx="3538538" cy="4525963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800" i="1" smtClean="0">
                <a:latin typeface="Arial" charset="0"/>
              </a:rPr>
              <a:t>Обратить внимание на цвета (синее небо, белые горы, зеленая трава, бык с золотыми рогами, глазами, языком, копытами и кольцом в носу.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Флаг нашего города</a:t>
            </a:r>
          </a:p>
        </p:txBody>
      </p:sp>
      <p:sp>
        <p:nvSpPr>
          <p:cNvPr id="27650" name="Rectangle 7"/>
          <p:cNvSpPr>
            <a:spLocks noChangeArrowheads="1"/>
          </p:cNvSpPr>
          <p:nvPr/>
        </p:nvSpPr>
        <p:spPr bwMode="auto">
          <a:xfrm>
            <a:off x="1979613" y="4581525"/>
            <a:ext cx="144462" cy="2016125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7651" name="Picture 5" descr="5c8daf"/>
          <p:cNvPicPr>
            <a:picLocks noChangeAspect="1" noChangeArrowheads="1"/>
          </p:cNvPicPr>
          <p:nvPr/>
        </p:nvPicPr>
        <p:blipFill>
          <a:blip r:embed="rId2"/>
          <a:srcRect t="15134" b="26035"/>
          <a:stretch>
            <a:fillRect/>
          </a:stretch>
        </p:blipFill>
        <p:spPr bwMode="auto">
          <a:xfrm>
            <a:off x="1547813" y="1196975"/>
            <a:ext cx="61198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8"/>
          <p:cNvSpPr>
            <a:spLocks noGrp="1"/>
          </p:cNvSpPr>
          <p:nvPr>
            <p:ph type="body" idx="1"/>
          </p:nvPr>
        </p:nvSpPr>
        <p:spPr>
          <a:xfrm>
            <a:off x="2411413" y="5084763"/>
            <a:ext cx="6732587" cy="1773237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800" i="1" smtClean="0"/>
              <a:t>Флаг состоит из трех цветов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800" i="1" smtClean="0"/>
              <a:t>(пусть ребятами сами назовут цвета),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800" i="1" smtClean="0"/>
              <a:t>а также изображен бык – герб нашего города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s://thumbs.dreamstime.com/z/%D1%88%D0%BA%D0%BE%D0%BB%D0%B0-%D0%B4%D0%B5%D1%82%D0%B5%D0%B9-%D1%88%D0%B8%D0%BD%D1%8B-%D1%81%D1%87%D0%B0%D1%81%D1%82%D0%BB%D0%B8%D0%B2%D0%B0%D1%8F-20787597.jpg"/>
          <p:cNvPicPr>
            <a:picLocks noChangeAspect="1" noChangeArrowheads="1"/>
          </p:cNvPicPr>
          <p:nvPr/>
        </p:nvPicPr>
        <p:blipFill>
          <a:blip r:embed="rId2"/>
          <a:srcRect r="6693"/>
          <a:stretch>
            <a:fillRect/>
          </a:stretch>
        </p:blipFill>
        <p:spPr bwMode="auto">
          <a:xfrm>
            <a:off x="1500188" y="500063"/>
            <a:ext cx="6000750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143500" y="274638"/>
            <a:ext cx="40005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На автобусе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Наш город Сухой Лог</a:t>
            </a:r>
          </a:p>
        </p:txBody>
      </p:sp>
      <p:pic>
        <p:nvPicPr>
          <p:cNvPr id="15362" name="Picture 2" descr="https://fototerra.ru/photo/Russia/Suhoj-Log/image2815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285875"/>
            <a:ext cx="7643812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Что есть в любом городе?</a:t>
            </a:r>
          </a:p>
        </p:txBody>
      </p:sp>
      <p:pic>
        <p:nvPicPr>
          <p:cNvPr id="16386" name="Picture 4" descr="https://ds05.infourok.ru/uploads/ex/0ced/0011720c-efd489f6/hello_html_m65e0e4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500188"/>
            <a:ext cx="8809037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Наш детский сад</a:t>
            </a:r>
          </a:p>
        </p:txBody>
      </p:sp>
      <p:pic>
        <p:nvPicPr>
          <p:cNvPr id="17410" name="Picture 2" descr="http://ok-t.ru/studopediasu/baza1/4447653986665.files/image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1357313"/>
            <a:ext cx="6357938" cy="533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Площадь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2" descr="https://avtoshkolyexpert.ru/wp-content/uploads/2018/06/avtoshkoly-v-suhom-loge.jpg"/>
          <p:cNvPicPr>
            <a:picLocks noChangeAspect="1" noChangeArrowheads="1"/>
          </p:cNvPicPr>
          <p:nvPr/>
        </p:nvPicPr>
        <p:blipFill>
          <a:blip r:embed="rId2"/>
          <a:srcRect t="5128"/>
          <a:stretch>
            <a:fillRect/>
          </a:stretch>
        </p:blipFill>
        <p:spPr bwMode="auto">
          <a:xfrm>
            <a:off x="857250" y="1285875"/>
            <a:ext cx="74295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s://ds04.infourok.ru/uploads/ex/11a0/00142257-535207aa/img20.jpg"/>
          <p:cNvPicPr>
            <a:picLocks noChangeAspect="1" noChangeArrowheads="1"/>
          </p:cNvPicPr>
          <p:nvPr/>
        </p:nvPicPr>
        <p:blipFill>
          <a:blip r:embed="rId2"/>
          <a:srcRect t="5128" r="5127" b="7690"/>
          <a:stretch>
            <a:fillRect/>
          </a:stretch>
        </p:blipFill>
        <p:spPr bwMode="auto">
          <a:xfrm>
            <a:off x="214313" y="214313"/>
            <a:ext cx="528637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4" descr="https://img14.postila.ru/resize?w=640&amp;src=%2Fdata%2Fb2%2F6e%2F8f%2F4b%2Fb26e8f4bfdde0f868fd556bdc1a3b00bfeb0ed0b4fc92ee8af512f5ed49e49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3429000"/>
            <a:ext cx="4881562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Стадион </a:t>
            </a: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2" descr="http://andalira.ru/images/photos/medium/b8d437a67b01fcf29037469c88a6bcb5.jpg"/>
          <p:cNvPicPr>
            <a:picLocks noChangeAspect="1" noChangeArrowheads="1"/>
          </p:cNvPicPr>
          <p:nvPr/>
        </p:nvPicPr>
        <p:blipFill>
          <a:blip r:embed="rId2"/>
          <a:srcRect l="3751" t="9599"/>
          <a:stretch>
            <a:fillRect/>
          </a:stretch>
        </p:blipFill>
        <p:spPr bwMode="auto">
          <a:xfrm>
            <a:off x="857250" y="1285875"/>
            <a:ext cx="733425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На стадионе летом играют в футбол, а зимой катаются на коньках на катке</a:t>
            </a:r>
          </a:p>
        </p:txBody>
      </p:sp>
      <p:pic>
        <p:nvPicPr>
          <p:cNvPr id="21506" name="Picture 2" descr="https://vyborok.com/wp-content/uploads/2018/11/Stadion---Trudovyie-rezervyi--.jpg"/>
          <p:cNvPicPr>
            <a:picLocks noChangeAspect="1" noChangeArrowheads="1"/>
          </p:cNvPicPr>
          <p:nvPr/>
        </p:nvPicPr>
        <p:blipFill>
          <a:blip r:embed="rId2"/>
          <a:srcRect r="2376"/>
          <a:stretch>
            <a:fillRect/>
          </a:stretch>
        </p:blipFill>
        <p:spPr bwMode="auto">
          <a:xfrm>
            <a:off x="4143375" y="3929063"/>
            <a:ext cx="4835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https://ksk66.ru/wp-content/uploads/2016/10/IMG_20161001_151014.jpg"/>
          <p:cNvPicPr>
            <a:picLocks noChangeAspect="1" noChangeArrowheads="1"/>
          </p:cNvPicPr>
          <p:nvPr/>
        </p:nvPicPr>
        <p:blipFill>
          <a:blip r:embed="rId3"/>
          <a:srcRect r="12141" b="30992"/>
          <a:stretch>
            <a:fillRect/>
          </a:stretch>
        </p:blipFill>
        <p:spPr bwMode="auto">
          <a:xfrm>
            <a:off x="142875" y="1357313"/>
            <a:ext cx="58578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135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Предлагаю отправиться  в путешествие…</vt:lpstr>
      <vt:lpstr>Слайд 2</vt:lpstr>
      <vt:lpstr>Наш город Сухой Лог</vt:lpstr>
      <vt:lpstr>Что есть в любом городе?</vt:lpstr>
      <vt:lpstr>Наш детский сад</vt:lpstr>
      <vt:lpstr>Площадь</vt:lpstr>
      <vt:lpstr>Слайд 7</vt:lpstr>
      <vt:lpstr>Стадион </vt:lpstr>
      <vt:lpstr>На стадионе летом играют в футбол, а зимой катаются на коньках на катке</vt:lpstr>
      <vt:lpstr>Почта </vt:lpstr>
      <vt:lpstr>Слайд 11</vt:lpstr>
      <vt:lpstr>Путешествие подошло к концу,  давайте вспомним, где мы побывали</vt:lpstr>
      <vt:lpstr>На чём мы путешествовали?</vt:lpstr>
      <vt:lpstr>Герб нашего города</vt:lpstr>
      <vt:lpstr>Флаг нашего города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Владимир</dc:creator>
  <cp:lastModifiedBy>Светлана</cp:lastModifiedBy>
  <cp:revision>8</cp:revision>
  <dcterms:created xsi:type="dcterms:W3CDTF">2020-12-06T13:55:50Z</dcterms:created>
  <dcterms:modified xsi:type="dcterms:W3CDTF">2020-12-11T10:16:02Z</dcterms:modified>
</cp:coreProperties>
</file>