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9" autoAdjust="0"/>
    <p:restoredTop sz="93735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753A-16B3-4459-96CD-C17DCC68D7AB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7258-5FEA-4ECD-8D3E-A7622BC7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ED76-1807-4E44-AEC7-AADF4A29DDD9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7312-9B0E-48F6-AFFB-0A50F2F39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6175-640A-413A-B871-E766E5C44BFC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2BAF-0F2C-461D-B073-3AA2EF9A2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EABA-ACB5-4846-AA02-8FD645D70B29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AE08-5B01-4EF8-87AC-DD254296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9865-EF08-4737-9449-698569F36F87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F719-B3BA-4347-AC0C-AAEB0471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0A2C-7194-4A17-B0C2-A3CBBA26E5ED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8FB8-CEAD-4B2C-87C2-F102B464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26F3-E77D-4283-A666-900BADAC79BE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3B47-CA91-4D22-9A55-50D24C9E6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88E3-4F26-43BB-A59C-67BC69D972AD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6263-2B24-4A06-B2EB-E127F3F65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D7F4-38B8-49DF-9E3B-6938708CC215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8A90-45F5-473C-A3DE-40748FFA1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7EAB-0C54-4C4C-895B-8800862282A1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2E88-3B64-40A7-959F-50461E026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A29E-76B0-44A3-B395-4BA34A91983A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D90C-514A-4365-8F2E-E7874DC4D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8C208-CCD4-4703-91B5-4E933A4811F1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D9473-FDFC-4D41-A694-96BA5F26A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По дороге дом идет,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Далеко он всех везет.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У него на ножках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Черные сапожки.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Что за чудо — жёлтый дом!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Ребятишек много в нём.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Носит обувь из резины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И питается бензином. </a:t>
            </a:r>
          </a:p>
        </p:txBody>
      </p:sp>
      <p:pic>
        <p:nvPicPr>
          <p:cNvPr id="13314" name="Picture 2" descr="https://i.ytimg.com/vi/NK44h89ukeY/maxresdefault.jpg"/>
          <p:cNvPicPr>
            <a:picLocks noChangeAspect="1" noChangeArrowheads="1"/>
          </p:cNvPicPr>
          <p:nvPr/>
        </p:nvPicPr>
        <p:blipFill>
          <a:blip r:embed="rId2"/>
          <a:srcRect t="16194" b="19028"/>
          <a:stretch>
            <a:fillRect/>
          </a:stretch>
        </p:blipFill>
        <p:spPr bwMode="auto">
          <a:xfrm>
            <a:off x="4932363" y="5157788"/>
            <a:ext cx="392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s://thumbs.dreamstime.com/z/%D1%88%D0%B8%D0%BD%D0%B0-2132656.jpg"/>
          <p:cNvPicPr>
            <a:picLocks noChangeAspect="1" noChangeArrowheads="1"/>
          </p:cNvPicPr>
          <p:nvPr/>
        </p:nvPicPr>
        <p:blipFill>
          <a:blip r:embed="rId3"/>
          <a:srcRect b="56712"/>
          <a:stretch>
            <a:fillRect/>
          </a:stretch>
        </p:blipFill>
        <p:spPr bwMode="auto">
          <a:xfrm>
            <a:off x="5072063" y="2071688"/>
            <a:ext cx="3619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Предлагаю отправиться </a:t>
            </a:r>
            <a:br>
              <a:rPr lang="ru-RU" dirty="0" smtClean="0"/>
            </a:br>
            <a:r>
              <a:rPr lang="ru-RU" dirty="0" smtClean="0"/>
              <a:t>в путешествие…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Почта </a:t>
            </a:r>
          </a:p>
        </p:txBody>
      </p:sp>
      <p:pic>
        <p:nvPicPr>
          <p:cNvPr id="22530" name="Picture 2" descr="https://avatars.mds.yandex.net/get-altay/2368846/2a000001704cbca50ed59af52ff8f0ccd978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43000"/>
            <a:ext cx="72310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s://pp.userapi.com/c840529/v840529542/485dc/kHYnnXjn48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61372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yksa-r.ru/media/wyksarru/58_17776/1a3e8d5514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71813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Путешествие подошло к концу, </a:t>
            </a:r>
            <a:br>
              <a:rPr lang="ru-RU" sz="3600" smtClean="0"/>
            </a:br>
            <a:r>
              <a:rPr lang="ru-RU" sz="3600" smtClean="0"/>
              <a:t>давайте вспомним, где мы побывали</a:t>
            </a:r>
          </a:p>
        </p:txBody>
      </p:sp>
      <p:pic>
        <p:nvPicPr>
          <p:cNvPr id="24578" name="Picture 2" descr="http://ok-t.ru/studopediasu/baza1/4447653986665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43000"/>
            <a:ext cx="30003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s://avtoshkolyexpert.ru/wp-content/uploads/2018/06/avtoshkoly-v-suhom-loge.jpg"/>
          <p:cNvPicPr>
            <a:picLocks noChangeAspect="1" noChangeArrowheads="1"/>
          </p:cNvPicPr>
          <p:nvPr/>
        </p:nvPicPr>
        <p:blipFill>
          <a:blip r:embed="rId3"/>
          <a:srcRect t="5128"/>
          <a:stretch>
            <a:fillRect/>
          </a:stretch>
        </p:blipFill>
        <p:spPr bwMode="auto">
          <a:xfrm>
            <a:off x="4714875" y="1143000"/>
            <a:ext cx="35147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/>
          <a:srcRect l="3751" t="9599"/>
          <a:stretch>
            <a:fillRect/>
          </a:stretch>
        </p:blipFill>
        <p:spPr bwMode="auto">
          <a:xfrm>
            <a:off x="428625" y="3857625"/>
            <a:ext cx="3635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s://avatars.mds.yandex.net/get-altay/2368846/2a000001704cbca50ed59af52ff8f0ccd978/X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857625"/>
            <a:ext cx="35337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36613"/>
          </a:xfrm>
        </p:spPr>
        <p:txBody>
          <a:bodyPr/>
          <a:lstStyle/>
          <a:p>
            <a:pPr eaLnBrk="1" hangingPunct="1"/>
            <a:r>
              <a:rPr lang="ru-RU" smtClean="0"/>
              <a:t>На чём мы путешествовали?</a:t>
            </a:r>
          </a:p>
        </p:txBody>
      </p:sp>
      <p:pic>
        <p:nvPicPr>
          <p:cNvPr id="25602" name="Picture 2" descr="https://thumbs.dreamstime.com/z/%D1%88%D0%BA%D0%BE%D0%BB%D0%B0-%D0%B4%D0%B5%D1%82%D0%B5%D0%B9-%D1%88%D0%B8%D0%BD%D1%8B-%D1%81%D1%87%D0%B0%D1%81%D1%82%D0%BB%D0%B8%D0%B2%D0%B0%D1%8F-20787597.jpg"/>
          <p:cNvPicPr>
            <a:picLocks noChangeAspect="1" noChangeArrowheads="1"/>
          </p:cNvPicPr>
          <p:nvPr/>
        </p:nvPicPr>
        <p:blipFill>
          <a:blip r:embed="rId2"/>
          <a:srcRect r="6693"/>
          <a:stretch>
            <a:fillRect/>
          </a:stretch>
        </p:blipFill>
        <p:spPr bwMode="auto">
          <a:xfrm>
            <a:off x="1476375" y="836613"/>
            <a:ext cx="6000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latin typeface="Calibri" pitchFamily="34" charset="0"/>
              </a:rPr>
              <a:t>На прощание предлагаем вам послушать песню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 про автобус и потанцевать под музыку</a:t>
            </a:r>
            <a:r>
              <a:rPr lang="ru-RU" sz="2800"/>
              <a:t> </a:t>
            </a:r>
          </a:p>
          <a:p>
            <a:pPr algn="ctr"/>
            <a:r>
              <a:rPr lang="ru-RU" sz="2800"/>
              <a:t>(в приложении)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Герб нашего города</a:t>
            </a:r>
          </a:p>
        </p:txBody>
      </p:sp>
      <p:pic>
        <p:nvPicPr>
          <p:cNvPr id="26626" name="Picture 7" descr="suhoy-log"/>
          <p:cNvPicPr>
            <a:picLocks noChangeAspect="1" noChangeArrowheads="1"/>
          </p:cNvPicPr>
          <p:nvPr/>
        </p:nvPicPr>
        <p:blipFill>
          <a:blip r:embed="rId2"/>
          <a:srcRect l="25098" t="23730" r="25439"/>
          <a:stretch>
            <a:fillRect/>
          </a:stretch>
        </p:blipFill>
        <p:spPr bwMode="auto">
          <a:xfrm>
            <a:off x="323850" y="1196975"/>
            <a:ext cx="5032375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8"/>
          <p:cNvSpPr>
            <a:spLocks noGrp="1"/>
          </p:cNvSpPr>
          <p:nvPr>
            <p:ph type="body" idx="1"/>
          </p:nvPr>
        </p:nvSpPr>
        <p:spPr>
          <a:xfrm>
            <a:off x="5219700" y="1412875"/>
            <a:ext cx="3538538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i="1" smtClean="0">
                <a:latin typeface="Arial" charset="0"/>
              </a:rPr>
              <a:t>Обратить внимание на цвета (синее небо, белые горы, зеленая трава, бык с золотыми рогами, глазами, языком, копытами и кольцом в носу.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Флаг нашего города</a:t>
            </a:r>
          </a:p>
        </p:txBody>
      </p:sp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1979613" y="4581525"/>
            <a:ext cx="144462" cy="20161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1" name="Picture 5" descr="5c8daf"/>
          <p:cNvPicPr>
            <a:picLocks noChangeAspect="1" noChangeArrowheads="1"/>
          </p:cNvPicPr>
          <p:nvPr/>
        </p:nvPicPr>
        <p:blipFill>
          <a:blip r:embed="rId2"/>
          <a:srcRect t="15134" b="26035"/>
          <a:stretch>
            <a:fillRect/>
          </a:stretch>
        </p:blipFill>
        <p:spPr bwMode="auto">
          <a:xfrm>
            <a:off x="1547813" y="1196975"/>
            <a:ext cx="61198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8"/>
          <p:cNvSpPr>
            <a:spLocks noGrp="1"/>
          </p:cNvSpPr>
          <p:nvPr>
            <p:ph type="body" idx="1"/>
          </p:nvPr>
        </p:nvSpPr>
        <p:spPr>
          <a:xfrm>
            <a:off x="2411413" y="5084763"/>
            <a:ext cx="6732587" cy="177323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i="1" smtClean="0"/>
              <a:t>Флаг состоит из трех цветов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i="1" smtClean="0"/>
              <a:t>(пусть ребятами сами назовут цвета),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i="1" smtClean="0"/>
              <a:t>а также изображен бык – герб нашего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thumbs.dreamstime.com/z/%D1%88%D0%BA%D0%BE%D0%BB%D0%B0-%D0%B4%D0%B5%D1%82%D0%B5%D0%B9-%D1%88%D0%B8%D0%BD%D1%8B-%D1%81%D1%87%D0%B0%D1%81%D1%82%D0%BB%D0%B8%D0%B2%D0%B0%D1%8F-20787597.jpg"/>
          <p:cNvPicPr>
            <a:picLocks noChangeAspect="1" noChangeArrowheads="1"/>
          </p:cNvPicPr>
          <p:nvPr/>
        </p:nvPicPr>
        <p:blipFill>
          <a:blip r:embed="rId2"/>
          <a:srcRect r="6693"/>
          <a:stretch>
            <a:fillRect/>
          </a:stretch>
        </p:blipFill>
        <p:spPr bwMode="auto">
          <a:xfrm>
            <a:off x="1500188" y="500063"/>
            <a:ext cx="600075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3500" y="274638"/>
            <a:ext cx="40005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На автобусе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 город Сухой Лог</a:t>
            </a:r>
          </a:p>
        </p:txBody>
      </p:sp>
      <p:pic>
        <p:nvPicPr>
          <p:cNvPr id="15362" name="Picture 2" descr="https://fototerra.ru/photo/Russia/Suhoj-Log/image281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7643812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есть в любом городе?</a:t>
            </a:r>
          </a:p>
        </p:txBody>
      </p:sp>
      <p:pic>
        <p:nvPicPr>
          <p:cNvPr id="16386" name="Picture 4" descr="https://ds05.infourok.ru/uploads/ex/0ced/0011720c-efd489f6/hello_html_m65e0e4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88090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 детский сад</a:t>
            </a:r>
          </a:p>
        </p:txBody>
      </p:sp>
      <p:pic>
        <p:nvPicPr>
          <p:cNvPr id="17410" name="Picture 2" descr="http://ok-t.ru/studopediasu/baza1/4447653986665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6357938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Площадь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https://avtoshkolyexpert.ru/wp-content/uploads/2018/06/avtoshkoly-v-suhom-loge.jpg"/>
          <p:cNvPicPr>
            <a:picLocks noChangeAspect="1" noChangeArrowheads="1"/>
          </p:cNvPicPr>
          <p:nvPr/>
        </p:nvPicPr>
        <p:blipFill>
          <a:blip r:embed="rId2"/>
          <a:srcRect t="5128"/>
          <a:stretch>
            <a:fillRect/>
          </a:stretch>
        </p:blipFill>
        <p:spPr bwMode="auto">
          <a:xfrm>
            <a:off x="857250" y="1285875"/>
            <a:ext cx="7429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ds04.infourok.ru/uploads/ex/11a0/00142257-535207aa/img20.jpg"/>
          <p:cNvPicPr>
            <a:picLocks noChangeAspect="1" noChangeArrowheads="1"/>
          </p:cNvPicPr>
          <p:nvPr/>
        </p:nvPicPr>
        <p:blipFill>
          <a:blip r:embed="rId2"/>
          <a:srcRect t="5128" r="5127" b="7690"/>
          <a:stretch>
            <a:fillRect/>
          </a:stretch>
        </p:blipFill>
        <p:spPr bwMode="auto">
          <a:xfrm>
            <a:off x="214313" y="214313"/>
            <a:ext cx="5286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https://img14.postila.ru/resize?w=640&amp;src=%2Fdata%2Fb2%2F6e%2F8f%2F4b%2Fb26e8f4bfdde0f868fd556bdc1a3b00bfeb0ed0b4fc92ee8af512f5ed49e49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429000"/>
            <a:ext cx="4881562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Стадион 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2"/>
          <a:srcRect l="3751" t="9599"/>
          <a:stretch>
            <a:fillRect/>
          </a:stretch>
        </p:blipFill>
        <p:spPr bwMode="auto">
          <a:xfrm>
            <a:off x="857250" y="1285875"/>
            <a:ext cx="73342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На стадионе летом играют в футбол, а зимой катаются на коньках на катке</a:t>
            </a:r>
          </a:p>
        </p:txBody>
      </p:sp>
      <p:pic>
        <p:nvPicPr>
          <p:cNvPr id="21506" name="Picture 2" descr="https://vyborok.com/wp-content/uploads/2018/11/Stadion---Trudovyie-rezervyi--.jpg"/>
          <p:cNvPicPr>
            <a:picLocks noChangeAspect="1" noChangeArrowheads="1"/>
          </p:cNvPicPr>
          <p:nvPr/>
        </p:nvPicPr>
        <p:blipFill>
          <a:blip r:embed="rId2"/>
          <a:srcRect r="2376"/>
          <a:stretch>
            <a:fillRect/>
          </a:stretch>
        </p:blipFill>
        <p:spPr bwMode="auto">
          <a:xfrm>
            <a:off x="4143375" y="3929063"/>
            <a:ext cx="48355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s://ksk66.ru/wp-content/uploads/2016/10/IMG_20161001_151014.jpg"/>
          <p:cNvPicPr>
            <a:picLocks noChangeAspect="1" noChangeArrowheads="1"/>
          </p:cNvPicPr>
          <p:nvPr/>
        </p:nvPicPr>
        <p:blipFill>
          <a:blip r:embed="rId3"/>
          <a:srcRect r="12141" b="30992"/>
          <a:stretch>
            <a:fillRect/>
          </a:stretch>
        </p:blipFill>
        <p:spPr bwMode="auto">
          <a:xfrm>
            <a:off x="142875" y="1357313"/>
            <a:ext cx="5857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135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Предлагаю отправиться  в путешествие…</vt:lpstr>
      <vt:lpstr>Слайд 2</vt:lpstr>
      <vt:lpstr>Наш город Сухой Лог</vt:lpstr>
      <vt:lpstr>Что есть в любом городе?</vt:lpstr>
      <vt:lpstr>Наш детский сад</vt:lpstr>
      <vt:lpstr>Площадь</vt:lpstr>
      <vt:lpstr>Слайд 7</vt:lpstr>
      <vt:lpstr>Стадион </vt:lpstr>
      <vt:lpstr>На стадионе летом играют в футбол, а зимой катаются на коньках на катке</vt:lpstr>
      <vt:lpstr>Почта </vt:lpstr>
      <vt:lpstr>Слайд 11</vt:lpstr>
      <vt:lpstr>Путешествие подошло к концу,  давайте вспомним, где мы побывали</vt:lpstr>
      <vt:lpstr>На чём мы путешествовали?</vt:lpstr>
      <vt:lpstr>Герб нашего города</vt:lpstr>
      <vt:lpstr>Флаг нашего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Светлана</cp:lastModifiedBy>
  <cp:revision>8</cp:revision>
  <dcterms:created xsi:type="dcterms:W3CDTF">2020-12-06T13:55:50Z</dcterms:created>
  <dcterms:modified xsi:type="dcterms:W3CDTF">2020-12-11T10:16:02Z</dcterms:modified>
</cp:coreProperties>
</file>