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9" r:id="rId5"/>
    <p:sldId id="257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6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5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3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6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7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8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74F9-B98F-477A-AE4F-8037892F5E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3BBCF-146F-4AFB-8749-FBBF14F8A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80485587_34-p-foni-dlya-microsoft-word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" y="0"/>
            <a:ext cx="9121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264" y="260648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Конспект занятие по </a:t>
            </a:r>
            <a:r>
              <a:rPr lang="ru-RU" b="1" i="1" dirty="0" smtClean="0">
                <a:solidFill>
                  <a:srgbClr val="FF0000"/>
                </a:solidFill>
              </a:rPr>
              <a:t>обрывной аппликации </a:t>
            </a:r>
            <a:r>
              <a:rPr lang="ru-RU" b="1" i="1" dirty="0" smtClean="0">
                <a:solidFill>
                  <a:srgbClr val="FF0000"/>
                </a:solidFill>
              </a:rPr>
              <a:t>в подготовительной группе на тему: «Профессия полицейский».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Цель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  <a:r>
              <a:rPr lang="ru-RU" sz="1400" dirty="0" smtClean="0"/>
              <a:t>Формирование реалистических представлений о труде людей.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400" dirty="0" smtClean="0"/>
              <a:t>1.Расширять у детей знания и представления о профессии – полицейский и тех качествах, которыми необходимо обладать сотруднику полиции</a:t>
            </a:r>
            <a:r>
              <a:rPr lang="ru-RU" sz="1600" dirty="0" smtClean="0"/>
              <a:t>.</a:t>
            </a:r>
          </a:p>
          <a:p>
            <a:r>
              <a:rPr lang="ru-RU" sz="1400" dirty="0" smtClean="0"/>
              <a:t>2. </a:t>
            </a:r>
            <a:r>
              <a:rPr lang="ru-RU" sz="1400" dirty="0"/>
              <a:t>С</a:t>
            </a:r>
            <a:r>
              <a:rPr lang="ru-RU" sz="1400" dirty="0" smtClean="0"/>
              <a:t>овершенствовать координацию рук и глаз; продолжать развивать мелкую рук.</a:t>
            </a:r>
          </a:p>
          <a:p>
            <a:r>
              <a:rPr lang="ru-RU" sz="1400" dirty="0" smtClean="0"/>
              <a:t>3. </a:t>
            </a:r>
            <a:r>
              <a:rPr lang="ru-RU" sz="1400" dirty="0"/>
              <a:t>В</a:t>
            </a:r>
            <a:r>
              <a:rPr lang="ru-RU" sz="1400" dirty="0" smtClean="0"/>
              <a:t>оспитывать уважение к профессии полицейского;</a:t>
            </a:r>
            <a:endParaRPr lang="ru-RU" sz="1400" dirty="0"/>
          </a:p>
          <a:p>
            <a:r>
              <a:rPr lang="ru-RU" sz="1600" dirty="0" smtClean="0"/>
              <a:t>Предварительная работа</a:t>
            </a:r>
            <a:r>
              <a:rPr lang="ru-RU" sz="1400" dirty="0" smtClean="0"/>
              <a:t>: беседа о профессиях родителей, работа с иллюстрациями «Полиция», чтение литературы, наблюдение на улице за транспортом, просмотр мультфильма Дядя </a:t>
            </a:r>
            <a:r>
              <a:rPr lang="ru-RU" sz="1400" smtClean="0"/>
              <a:t>Степа- </a:t>
            </a:r>
            <a:r>
              <a:rPr lang="ru-RU" sz="1400" smtClean="0"/>
              <a:t>Милиционер</a:t>
            </a:r>
            <a:endParaRPr lang="ru-RU" sz="1400" dirty="0" smtClean="0"/>
          </a:p>
          <a:p>
            <a:r>
              <a:rPr lang="ru-RU" sz="1400" b="1" dirty="0" smtClean="0"/>
              <a:t>Ход занятия:</a:t>
            </a:r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</p:txBody>
      </p:sp>
      <p:pic>
        <p:nvPicPr>
          <p:cNvPr id="6" name="Рисунок 5" descr="https://ds04.infourok.ru/uploads/ex/086c/0016b133-c4eb0bf9/img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8" y="3573016"/>
            <a:ext cx="40767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9612"/>
            <a:ext cx="3560440" cy="30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2100" y="3861048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Весёлая работа,</a:t>
            </a:r>
          </a:p>
          <a:p>
            <a:r>
              <a:rPr lang="ru-RU" dirty="0" smtClean="0"/>
              <a:t>Завидно от души!</a:t>
            </a:r>
          </a:p>
          <a:p>
            <a:r>
              <a:rPr lang="ru-RU" dirty="0" smtClean="0"/>
              <a:t>Свисти, когда охота,</a:t>
            </a:r>
          </a:p>
          <a:p>
            <a:r>
              <a:rPr lang="ru-RU" dirty="0" smtClean="0"/>
              <a:t>Да палочкой маши!</a:t>
            </a:r>
          </a:p>
          <a:p>
            <a:r>
              <a:rPr lang="ru-RU" dirty="0" smtClean="0"/>
              <a:t>(Полицейский)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7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80485587_34-p-foni-dlya-microsoft-word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79928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Вопросы детям:</a:t>
            </a:r>
          </a:p>
          <a:p>
            <a:r>
              <a:rPr lang="ru-RU" sz="1400" dirty="0" smtClean="0"/>
              <a:t>- Какими качествами должен обладать сотрудник полиции? (ответы детей)</a:t>
            </a:r>
          </a:p>
          <a:p>
            <a:r>
              <a:rPr lang="ru-RU" sz="1400" dirty="0" smtClean="0"/>
              <a:t>- Участковый какой? (общительный, вежливый)</a:t>
            </a:r>
          </a:p>
          <a:p>
            <a:r>
              <a:rPr lang="ru-RU" sz="1400" dirty="0" smtClean="0"/>
              <a:t>- Постовой какой? (внимательный, храбрый)</a:t>
            </a:r>
          </a:p>
          <a:p>
            <a:r>
              <a:rPr lang="ru-RU" sz="1400" dirty="0" smtClean="0"/>
              <a:t>- Что нужно участковому? (ручка, блокнот, пистолет, наручники)</a:t>
            </a:r>
          </a:p>
          <a:p>
            <a:r>
              <a:rPr lang="ru-RU" sz="1400" dirty="0" smtClean="0"/>
              <a:t>- Что нужно инспектору дорожного движения? (жезл, свисток, бронежилет, специальная форма)</a:t>
            </a:r>
          </a:p>
          <a:p>
            <a:endParaRPr lang="ru-RU" sz="1400" dirty="0" smtClean="0"/>
          </a:p>
          <a:p>
            <a:r>
              <a:rPr lang="ru-RU" sz="1400" b="1" dirty="0" smtClean="0"/>
              <a:t>Сотрудник полиции должен быть: </a:t>
            </a:r>
            <a:r>
              <a:rPr lang="ru-RU" sz="1400" dirty="0" smtClean="0"/>
              <a:t>образованным, физически развитым и выносливым, сдержанным, справедливым, честным, сильным, смелым и добрым.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Игра «Слова-профессионализмы»</a:t>
            </a:r>
          </a:p>
          <a:p>
            <a:r>
              <a:rPr lang="ru-RU" sz="1400" dirty="0" smtClean="0"/>
              <a:t>Хлопнуть в ладоши, услышав слово, подходящее к профессии – полицейский:</a:t>
            </a:r>
          </a:p>
          <a:p>
            <a:endParaRPr lang="ru-RU" sz="1400" dirty="0" smtClean="0"/>
          </a:p>
          <a:p>
            <a:r>
              <a:rPr lang="ru-RU" sz="1400" dirty="0" smtClean="0"/>
              <a:t>Полицейская форма, микстура, кобура, бинт, пистолет, носилки, наручники, вата, преступник, лекарство, штраф, больной, фуражка, направление, нарушитель, прививка, собака-ищейка, врач, погоны, йод, дубинка, диагноз, задержанный, капли, патруль, градусник, служба, фонендоскоп, сотрудник …</a:t>
            </a:r>
          </a:p>
          <a:p>
            <a:endParaRPr lang="ru-RU" sz="1400" dirty="0" smtClean="0"/>
          </a:p>
          <a:p>
            <a:r>
              <a:rPr lang="ru-RU" sz="1400" b="1" dirty="0" smtClean="0"/>
              <a:t>Игра «Запрещается, разрешается».</a:t>
            </a:r>
          </a:p>
          <a:p>
            <a:r>
              <a:rPr lang="ru-RU" sz="1400" dirty="0" smtClean="0"/>
              <a:t> Перебегать улицу, перед быстро идущим транспортом.</a:t>
            </a:r>
          </a:p>
          <a:p>
            <a:r>
              <a:rPr lang="ru-RU" sz="1400" dirty="0" smtClean="0"/>
              <a:t> Запрещается.</a:t>
            </a:r>
          </a:p>
          <a:p>
            <a:r>
              <a:rPr lang="ru-RU" sz="1400" dirty="0" smtClean="0"/>
              <a:t>Переходить улицу по подземному переходу.</a:t>
            </a:r>
          </a:p>
          <a:p>
            <a:r>
              <a:rPr lang="ru-RU" sz="1400" dirty="0" smtClean="0"/>
              <a:t>Разрешается.</a:t>
            </a:r>
          </a:p>
          <a:p>
            <a:r>
              <a:rPr lang="ru-RU" sz="1400" dirty="0" smtClean="0"/>
              <a:t> Переходить улицу на красный сигнал светофора.</a:t>
            </a:r>
          </a:p>
          <a:p>
            <a:r>
              <a:rPr lang="ru-RU" sz="1400" dirty="0" smtClean="0"/>
              <a:t>Запрещается.</a:t>
            </a:r>
          </a:p>
          <a:p>
            <a:r>
              <a:rPr lang="ru-RU" sz="1400" dirty="0" smtClean="0"/>
              <a:t>Велосипедистам цепляться за проезжающие машины.</a:t>
            </a:r>
          </a:p>
          <a:p>
            <a:r>
              <a:rPr lang="ru-RU" sz="1400" dirty="0"/>
              <a:t>З</a:t>
            </a:r>
            <a:r>
              <a:rPr lang="ru-RU" sz="1400" dirty="0" smtClean="0"/>
              <a:t>апрещается.</a:t>
            </a:r>
          </a:p>
          <a:p>
            <a:r>
              <a:rPr lang="ru-RU" sz="1400" dirty="0" smtClean="0"/>
              <a:t>Помогать старикам и старушкам переходить улицу.</a:t>
            </a:r>
          </a:p>
          <a:p>
            <a:r>
              <a:rPr lang="ru-RU" sz="1400" dirty="0"/>
              <a:t>Р</a:t>
            </a:r>
            <a:r>
              <a:rPr lang="ru-RU" sz="1400" dirty="0" smtClean="0"/>
              <a:t>азрешается.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739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80485587_34-p-foni-dlya-microsoft-word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" y="-16"/>
            <a:ext cx="9121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688632" cy="426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81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80485587_34-p-foni-dlya-microsoft-word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" y="0"/>
            <a:ext cx="9121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im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097"/>
            <a:ext cx="4752528" cy="325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img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968552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06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80485587_34-p-foni-dlya-microsoft-word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s04.infourok.ru/uploads/ex/0638/000b29c7-7cd8fc70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08719"/>
            <a:ext cx="6696745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7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80485587_34-p-foni-dlya-microsoft-word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User\Downloads\_899601_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9504"/>
            <a:ext cx="2664296" cy="35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wnloads\1kak_narisovat_policeyskogo_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0" y="2651795"/>
            <a:ext cx="2664296" cy="40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10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42602"/>
            <a:ext cx="2995295" cy="42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8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80485587_34-p-foni-dlya-microsoft-word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9121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Вопросы детям: </a:t>
            </a:r>
          </a:p>
          <a:p>
            <a:r>
              <a:rPr lang="ru-RU" sz="1400" dirty="0" smtClean="0"/>
              <a:t>Какими качествами должен обладать полицейский?</a:t>
            </a:r>
          </a:p>
          <a:p>
            <a:r>
              <a:rPr lang="ru-RU" sz="1400" dirty="0" smtClean="0"/>
              <a:t>Опасная ли это работа?</a:t>
            </a:r>
          </a:p>
          <a:p>
            <a:r>
              <a:rPr lang="ru-RU" sz="1400" dirty="0" smtClean="0"/>
              <a:t>По какому номеру следует вызывать полицию? (02, 102, 112)</a:t>
            </a:r>
          </a:p>
          <a:p>
            <a:r>
              <a:rPr lang="ru-RU" sz="1400" dirty="0" smtClean="0"/>
              <a:t>Сколько полосок на жезле у сотрудника ДПС? (4) Какого они цвета? (белые и черные)</a:t>
            </a:r>
          </a:p>
          <a:p>
            <a:r>
              <a:rPr lang="ru-RU" sz="1400" dirty="0" smtClean="0"/>
              <a:t>Назовите самое известное произведение для детей про милиционера? («Дядя Степа - милиционер»)</a:t>
            </a:r>
          </a:p>
          <a:p>
            <a:r>
              <a:rPr lang="ru-RU" sz="1400" dirty="0" smtClean="0"/>
              <a:t>Хотели бы вы в будущем выбрать профессию полицейского?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35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406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7</cp:revision>
  <dcterms:created xsi:type="dcterms:W3CDTF">2020-04-05T17:24:32Z</dcterms:created>
  <dcterms:modified xsi:type="dcterms:W3CDTF">2020-04-06T12:49:22Z</dcterms:modified>
</cp:coreProperties>
</file>