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041CA0-7983-4DD8-B1B2-6D6C998F6D1C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EEE093-FA5C-4EBD-B793-80931F868D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88840"/>
            <a:ext cx="63498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Грамота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«Звук и буква Э»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0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70701"/>
            <a:ext cx="428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Сначала сделаем зарядку для язычка.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762" y="980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Этот маленький дружок -</a:t>
            </a:r>
          </a:p>
          <a:p>
            <a:r>
              <a:rPr lang="ru-RU" dirty="0"/>
              <a:t>Твой веселый Язычок.</a:t>
            </a:r>
          </a:p>
          <a:p>
            <a:r>
              <a:rPr lang="ru-RU" dirty="0"/>
              <a:t>Чтоб он ловким был, умелым,</a:t>
            </a:r>
          </a:p>
          <a:p>
            <a:r>
              <a:rPr lang="ru-RU" dirty="0"/>
              <a:t>Чтобы слушался тебя,</a:t>
            </a:r>
          </a:p>
          <a:p>
            <a:r>
              <a:rPr lang="ru-RU" dirty="0"/>
              <a:t>Каждый день зарядку делай</a:t>
            </a:r>
          </a:p>
          <a:p>
            <a:r>
              <a:rPr lang="ru-RU" dirty="0"/>
              <a:t>Перед зеркалом,</a:t>
            </a:r>
          </a:p>
          <a:p>
            <a:r>
              <a:rPr lang="ru-RU" dirty="0"/>
              <a:t>шутя!</a:t>
            </a:r>
          </a:p>
        </p:txBody>
      </p:sp>
      <p:pic>
        <p:nvPicPr>
          <p:cNvPr id="1028" name="Picture 4" descr="https://static6.depositphotos.com/1118147/618/v/950/depositphotos_6185780-stock-illustration-open-mouth-with-tong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" b="99805" l="596" r="99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64" y="1700808"/>
            <a:ext cx="4614141" cy="46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bigslide.ru/images/7/6348/960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1" r="59528"/>
          <a:stretch/>
        </p:blipFill>
        <p:spPr bwMode="auto">
          <a:xfrm>
            <a:off x="735586" y="1794797"/>
            <a:ext cx="3774135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Упражнение БЕГЕМОТИК</a:t>
            </a:r>
          </a:p>
          <a:p>
            <a:pPr algn="just"/>
            <a:r>
              <a:rPr lang="ru-RU" dirty="0" smtClean="0"/>
              <a:t>Давай покажем, как бегемотик рот широко открывает. Открой рот как можно шире и удерживай его в таком положении на счет «до пяти», потом закрой рот. Повтори три-четыре раза.</a:t>
            </a:r>
          </a:p>
          <a:p>
            <a:endParaRPr lang="ru-RU" b="1" dirty="0"/>
          </a:p>
        </p:txBody>
      </p:sp>
      <p:pic>
        <p:nvPicPr>
          <p:cNvPr id="5" name="Picture 4" descr="https://bigslide.ru/images/7/6348/960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39" b="98889" l="40625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53" t="27652"/>
          <a:stretch/>
        </p:blipFill>
        <p:spPr bwMode="auto">
          <a:xfrm>
            <a:off x="5364088" y="3284984"/>
            <a:ext cx="3136905" cy="282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1149/000b6f70-ccf4e921/hello_html_38f853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/>
          <a:stretch/>
        </p:blipFill>
        <p:spPr bwMode="auto">
          <a:xfrm>
            <a:off x="640762" y="1700808"/>
            <a:ext cx="7934484" cy="488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Упражнение ИГОЛОЧКА</a:t>
            </a:r>
          </a:p>
          <a:p>
            <a:pPr algn="just"/>
            <a:r>
              <a:rPr lang="ru-RU" dirty="0" smtClean="0"/>
              <a:t>Широко открываем рот, поднимаем и вытягиваем вперед тонкий язычок. Фиксируем положение на 3-5 секунд. Убираем язычок, закрываем рот. Даем ребенку время для отдыха и расслабления.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9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edlazaret.ru/wp-content/uploads/uprazhnenie-4-chas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593357" cy="22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42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Упражнение ЧАСИКИ</a:t>
            </a:r>
          </a:p>
          <a:p>
            <a:pPr algn="just"/>
            <a:r>
              <a:rPr lang="ru-RU" dirty="0" smtClean="0"/>
              <a:t>Рот широко раскрыть. Язык медленно передвигать из стороны в сторону, тянуть язык к уголкам рта. Поочередно менять положение языка 4 – 6 раз.</a:t>
            </a:r>
          </a:p>
          <a:p>
            <a:endParaRPr lang="ru-RU" b="1" dirty="0"/>
          </a:p>
        </p:txBody>
      </p:sp>
      <p:pic>
        <p:nvPicPr>
          <p:cNvPr id="6" name="Picture 4" descr="https://present5.com/presentforday2/20170112/artikulyacionnaya_gimnastika_images/artikulyacionnaya_gimnastika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3" r="5509"/>
          <a:stretch/>
        </p:blipFill>
        <p:spPr bwMode="auto">
          <a:xfrm>
            <a:off x="5292080" y="1412776"/>
            <a:ext cx="3459480" cy="48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55023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Тик – так, тик – так –</a:t>
            </a:r>
          </a:p>
          <a:p>
            <a:r>
              <a:rPr lang="ru-RU" dirty="0" smtClean="0"/>
              <a:t>Ходят часики – вот так!</a:t>
            </a:r>
          </a:p>
          <a:p>
            <a:r>
              <a:rPr lang="ru-RU" dirty="0" smtClean="0"/>
              <a:t>Влево тик, вправо так.</a:t>
            </a:r>
          </a:p>
          <a:p>
            <a:r>
              <a:rPr lang="ru-RU" dirty="0" smtClean="0"/>
              <a:t>Ходят часики – вот так!</a:t>
            </a:r>
          </a:p>
        </p:txBody>
      </p:sp>
    </p:spTree>
    <p:extLst>
      <p:ext uri="{BB962C8B-B14F-4D97-AF65-F5344CB8AC3E}">
        <p14:creationId xmlns:p14="http://schemas.microsoft.com/office/powerpoint/2010/main" val="11307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979" y="19888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Знакомство </a:t>
            </a:r>
            <a:r>
              <a:rPr lang="ru-RU" b="1" dirty="0"/>
              <a:t>со звуком Э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Выделение </a:t>
            </a:r>
            <a:r>
              <a:rPr lang="ru-RU" dirty="0"/>
              <a:t>звука Э из слов.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К нам в гости пришла медведица, ее зовут </a:t>
            </a:r>
            <a:r>
              <a:rPr lang="ru-RU" dirty="0" smtClean="0"/>
              <a:t>Эмма.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01248" y="3140968"/>
            <a:ext cx="38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Произнесите это слово. </a:t>
            </a:r>
          </a:p>
          <a:p>
            <a:r>
              <a:rPr lang="ru-RU" dirty="0" smtClean="0"/>
              <a:t>- Какой первый звук вы слышите? </a:t>
            </a:r>
            <a:endParaRPr lang="ru-RU" dirty="0"/>
          </a:p>
        </p:txBody>
      </p:sp>
      <p:pic>
        <p:nvPicPr>
          <p:cNvPr id="5124" name="Picture 4" descr="https://naurok.com.ua/uploads/files/313276/85217/91001_images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363244" cy="32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1248" y="3972094"/>
            <a:ext cx="3647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Произнесение звука Э </a:t>
            </a:r>
            <a:r>
              <a:rPr lang="ru-RU" dirty="0" smtClean="0"/>
              <a:t>вместе</a:t>
            </a:r>
            <a:r>
              <a:rPr lang="ru-RU" dirty="0" smtClean="0"/>
              <a:t> </a:t>
            </a:r>
            <a:r>
              <a:rPr lang="ru-RU" dirty="0" smtClean="0"/>
              <a:t>и индивидуально. </a:t>
            </a:r>
          </a:p>
          <a:p>
            <a:r>
              <a:rPr lang="ru-RU" dirty="0" smtClean="0"/>
              <a:t>3. Уточнение артикуляции и характеристика звука Э.</a:t>
            </a:r>
          </a:p>
          <a:p>
            <a:r>
              <a:rPr lang="ru-RU" dirty="0" smtClean="0"/>
              <a:t>- Какой это звук гласный или согласный, почему? Каким цветом будем обозначать? (гласный звук, обозначаем красным цветом).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8979" y="40466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Поиграйте с ребенком в </a:t>
            </a:r>
            <a:r>
              <a:rPr lang="ru-RU" b="1" dirty="0" smtClean="0"/>
              <a:t>игру «Эхо».</a:t>
            </a:r>
          </a:p>
          <a:p>
            <a:r>
              <a:rPr lang="ru-RU" dirty="0" smtClean="0"/>
              <a:t>Вы говорите громко звуки. Например С, А, Ж, У, Ы, М, а ребенок повторяет за вами, но тихо. Потом поменяйтесь с ним ролями. Он будет произносить громко, а вы тихо.</a:t>
            </a:r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88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Д/игра «Хлопни в ладоши, когда услышишь звук [Э]». </a:t>
            </a:r>
            <a:r>
              <a:rPr lang="ru-RU" dirty="0" smtClean="0"/>
              <a:t>Вы произносите звуки.</a:t>
            </a:r>
            <a:r>
              <a:rPr lang="ru-RU" b="1" dirty="0" smtClean="0"/>
              <a:t> </a:t>
            </a:r>
            <a:r>
              <a:rPr lang="ru-RU" dirty="0" smtClean="0"/>
              <a:t>А-у-и-э-н-п-и-у-э-л-р-а-о-э-а-и-э. Произносите звуки не очень быстро, но и не растягивайте их.</a:t>
            </a:r>
            <a:endParaRPr lang="ru-RU" dirty="0"/>
          </a:p>
        </p:txBody>
      </p:sp>
      <p:pic>
        <p:nvPicPr>
          <p:cNvPr id="6146" name="Picture 2" descr="https://f0.pngfuel.com/png/965/487/bitten-chocolate-popsicle-png-clip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1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2427217" cy="27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pdb/1549090/9837d09e-0bf8-4c79-bae3-732b7ac2f4b5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17" y="3140434"/>
            <a:ext cx="1762353" cy="24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torage.needpix.com/rsynced_images/screen-309390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74" y="2636912"/>
            <a:ext cx="2168471" cy="23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021288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ЭСКИМО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02128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ЭСКИМОС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6125" y="515719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ЭКРАН</a:t>
            </a:r>
            <a:endParaRPr lang="ru-RU" dirty="0"/>
          </a:p>
        </p:txBody>
      </p:sp>
      <p:pic>
        <p:nvPicPr>
          <p:cNvPr id="6152" name="Picture 8" descr="https://i.ytimg.com/vi/59oPb32F7_E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3" r="9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57" y="4015276"/>
            <a:ext cx="3566243" cy="20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6205954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ЭКСКАВАТОР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69297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–Назовите картинки, которые </a:t>
            </a:r>
            <a:r>
              <a:rPr lang="ru-RU" dirty="0" smtClean="0"/>
              <a:t>выставлены. </a:t>
            </a:r>
          </a:p>
          <a:p>
            <a:r>
              <a:rPr lang="ru-RU" dirty="0"/>
              <a:t>- Какой первый звука в каждом </a:t>
            </a:r>
            <a:r>
              <a:rPr lang="ru-RU" dirty="0" smtClean="0"/>
              <a:t>слове?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5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Деление </a:t>
            </a:r>
            <a:r>
              <a:rPr lang="ru-RU" b="1" dirty="0"/>
              <a:t>слов на слоги. </a:t>
            </a:r>
            <a:endParaRPr lang="ru-RU" b="1" dirty="0" smtClean="0"/>
          </a:p>
          <a:p>
            <a:r>
              <a:rPr lang="ru-RU" b="1" dirty="0" smtClean="0"/>
              <a:t>Игра </a:t>
            </a:r>
            <a:r>
              <a:rPr lang="ru-RU" b="1" dirty="0"/>
              <a:t>«Поезд». </a:t>
            </a:r>
            <a:r>
              <a:rPr lang="ru-RU" dirty="0"/>
              <a:t>Картинки распределяются по вагонам </a:t>
            </a:r>
            <a:r>
              <a:rPr lang="ru-RU" dirty="0" smtClean="0"/>
              <a:t>(с помощью мышки перенесите) в </a:t>
            </a:r>
            <a:r>
              <a:rPr lang="ru-RU" dirty="0"/>
              <a:t>соответствии с количеством слогов в слове (предварительно отхлопав каждое слово) </a:t>
            </a:r>
            <a:r>
              <a:rPr lang="ru-RU" dirty="0" smtClean="0"/>
              <a:t>ЭСКИМО, ЭКРАН, ЭКСКАВАТОР. </a:t>
            </a:r>
            <a:r>
              <a:rPr lang="ru-RU" dirty="0" smtClean="0">
                <a:solidFill>
                  <a:srgbClr val="FF0000"/>
                </a:solidFill>
              </a:rPr>
              <a:t>Нужно выйти из формата «Просмотр слайдов».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805" y="29969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70205" y="2060848"/>
            <a:ext cx="914400" cy="18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837" y="2539752"/>
            <a:ext cx="16916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8237" y="2358008"/>
            <a:ext cx="338336" cy="4103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5805" y="3885323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58237" y="3645024"/>
            <a:ext cx="626368" cy="697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2539752"/>
            <a:ext cx="2088232" cy="1324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слога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13226" y="2539752"/>
            <a:ext cx="2088232" cy="13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слога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2557540"/>
            <a:ext cx="2088232" cy="13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слога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274275" y="3636772"/>
            <a:ext cx="626368" cy="697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15615" y="3636771"/>
            <a:ext cx="626368" cy="697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75090" y="3636770"/>
            <a:ext cx="626368" cy="697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08004" y="3645024"/>
            <a:ext cx="626368" cy="697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410128" y="3601074"/>
            <a:ext cx="626368" cy="697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48264" y="3636769"/>
            <a:ext cx="626368" cy="697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рапеция 20"/>
          <p:cNvSpPr/>
          <p:nvPr/>
        </p:nvSpPr>
        <p:spPr>
          <a:xfrm>
            <a:off x="2239451" y="2060847"/>
            <a:ext cx="2116525" cy="480239"/>
          </a:xfrm>
          <a:prstGeom prst="trapezoi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6934117" y="2060848"/>
            <a:ext cx="2116525" cy="480239"/>
          </a:xfrm>
          <a:prstGeom prst="trapezoi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апеция 22"/>
          <p:cNvSpPr/>
          <p:nvPr/>
        </p:nvSpPr>
        <p:spPr>
          <a:xfrm>
            <a:off x="4608004" y="2056474"/>
            <a:ext cx="2116525" cy="480239"/>
          </a:xfrm>
          <a:prstGeom prst="trapezoi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https://storage.needpix.com/rsynced_images/screen-309390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63" y="5199228"/>
            <a:ext cx="943649" cy="10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f0.pngfuel.com/png/965/487/bitten-chocolate-popsicle-png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1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73" y="5013176"/>
            <a:ext cx="937342" cy="10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.ytimg.com/vi/59oPb32F7_E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3" r="9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90" y="5151369"/>
            <a:ext cx="1618479" cy="9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Задание. </a:t>
            </a:r>
            <a:r>
              <a:rPr lang="ru-RU" dirty="0" smtClean="0"/>
              <a:t>Составь схему слова ЭКРАН (</a:t>
            </a:r>
            <a:r>
              <a:rPr lang="ru-RU" dirty="0" smtClean="0">
                <a:solidFill>
                  <a:srgbClr val="FF0000"/>
                </a:solidFill>
              </a:rPr>
              <a:t>выйдите </a:t>
            </a:r>
            <a:r>
              <a:rPr lang="ru-RU" dirty="0" smtClean="0">
                <a:solidFill>
                  <a:srgbClr val="FF0000"/>
                </a:solidFill>
              </a:rPr>
              <a:t>из режима «просмотр слайдов». Каждый звук это отдельный кружок. Красный – гласный звук, синий – согласный.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Вставьте кружочки-звуки в схему слова.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9652" y="2244643"/>
            <a:ext cx="6552728" cy="12165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83081" y="2244643"/>
            <a:ext cx="0" cy="1216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072269" y="2244643"/>
            <a:ext cx="0" cy="1216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3136" y="2221327"/>
            <a:ext cx="0" cy="1216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96236" y="2244643"/>
            <a:ext cx="0" cy="1216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39552" y="3717032"/>
            <a:ext cx="1141276" cy="10654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552" y="5805264"/>
            <a:ext cx="841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Распечатайте задания и выполните их (папка «дополнительный материал»).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3" y="1561790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слова ЭКРАН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212443" y="3573016"/>
            <a:ext cx="1141276" cy="10654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71228" y="4393794"/>
            <a:ext cx="1141276" cy="106549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46997" y="3717031"/>
            <a:ext cx="1141276" cy="106549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72803" y="3861048"/>
            <a:ext cx="1141276" cy="106549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442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byte</cp:lastModifiedBy>
  <cp:revision>11</cp:revision>
  <dcterms:created xsi:type="dcterms:W3CDTF">2020-04-14T08:11:37Z</dcterms:created>
  <dcterms:modified xsi:type="dcterms:W3CDTF">2020-04-14T14:24:15Z</dcterms:modified>
</cp:coreProperties>
</file>