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7" r:id="rId9"/>
    <p:sldId id="264" r:id="rId10"/>
    <p:sldId id="266" r:id="rId11"/>
    <p:sldId id="259" r:id="rId12"/>
    <p:sldId id="265" r:id="rId13"/>
    <p:sldId id="270" r:id="rId14"/>
    <p:sldId id="269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14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7E31-A1E8-4D89-9A05-40C034E5AF0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B1EC-8010-4AA1-9253-E2D688B85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7E31-A1E8-4D89-9A05-40C034E5AF0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B1EC-8010-4AA1-9253-E2D688B85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7E31-A1E8-4D89-9A05-40C034E5AF0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B1EC-8010-4AA1-9253-E2D688B85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7E31-A1E8-4D89-9A05-40C034E5AF0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B1EC-8010-4AA1-9253-E2D688B85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7E31-A1E8-4D89-9A05-40C034E5AF0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B1EC-8010-4AA1-9253-E2D688B85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7E31-A1E8-4D89-9A05-40C034E5AF0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B1EC-8010-4AA1-9253-E2D688B85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7E31-A1E8-4D89-9A05-40C034E5AF0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B1EC-8010-4AA1-9253-E2D688B85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7E31-A1E8-4D89-9A05-40C034E5AF0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B1EC-8010-4AA1-9253-E2D688B85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7E31-A1E8-4D89-9A05-40C034E5AF0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B1EC-8010-4AA1-9253-E2D688B85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7E31-A1E8-4D89-9A05-40C034E5AF0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B1EC-8010-4AA1-9253-E2D688B85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87E31-A1E8-4D89-9A05-40C034E5AF0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6B1EC-8010-4AA1-9253-E2D688B85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87E31-A1E8-4D89-9A05-40C034E5AF05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6B1EC-8010-4AA1-9253-E2D688B85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апреля</a:t>
            </a: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космонавтики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715016"/>
            <a:ext cx="7343804" cy="900122"/>
          </a:xfrm>
        </p:spPr>
        <p:txBody>
          <a:bodyPr>
            <a:noAutofit/>
          </a:bodyPr>
          <a:lstStyle/>
          <a:p>
            <a:pPr algn="r"/>
            <a:endParaRPr 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501122" cy="6143668"/>
          </a:xfrm>
        </p:spPr>
        <p:txBody>
          <a:bodyPr>
            <a:normAutofit fontScale="40000" lnSpcReduction="20000"/>
          </a:bodyPr>
          <a:lstStyle/>
          <a:p>
            <a:r>
              <a:rPr lang="ru-RU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должен быть космонавт?</a:t>
            </a:r>
            <a:r>
              <a:rPr lang="ru-RU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Смелым, решительным, собранным. И здоровье у него должно быть очень крепкое: ведь во время взлета и приземления космонавт испытывает сильнейшие перегрузки. А в космосе он будет находиться в состоянии невесомости — испытание не из легких. Для того чтобы определить, соответствуют ли кандидаты в космонавты всем необходимым требованиям, их долго и тщательно обследует медицинская комиссия.</a:t>
            </a:r>
          </a:p>
          <a:p>
            <a:r>
              <a:rPr lang="ru-RU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Проводят даже такой эксперимент: помещают человека в специальную центрифугу, и он какое-то время в ней вращается. Если организм справляется с этой задачей — значит, и в космосе человек будет чувствовать себя нормально.</a:t>
            </a:r>
          </a:p>
          <a:p>
            <a:r>
              <a:rPr lang="ru-RU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после долгих испытаний и обсуждений было принято решение: первым в мире космонавтом станет Юрий Алексеевич Гагарин.</a:t>
            </a:r>
          </a:p>
          <a:p>
            <a:r>
              <a:rPr lang="ru-RU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Наконец настал решающий день. 12 апреля 1961 года Юрий Гагарин на космическом корабле «Восток» совершил космический полет. За 108 минут корабль-спутник с первым в мире космонавтом облетел земной шар и благополучно вернулся на Землю. Это был мощный прорыв в освоении космоса!</a:t>
            </a:r>
          </a:p>
          <a:p>
            <a:r>
              <a:rPr lang="ru-RU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потом была торжественная встреча на Красной площади. За несколько часов Юрий Гагарин стал самым известным человеком в мире. Когда по радио прозвучало правительственное сообщение о великом полете, улицы всей страны заполнились толпами людей. Все хотели поприветствовать первого в мире космонавта, Сына Земли, Гражданина Вселенной.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smos-online.ru/images/stories/yurii-gagarin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71487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agarin_i_golu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29124" y="0"/>
            <a:ext cx="4714876" cy="6847288"/>
          </a:xfr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mg15.nnm.me/0/8/5/7/8/ccab8bdae5728e60389865b26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2636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космос не только для мужчин..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6286544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Валентина Владимировна Терешкова (1937) - космонавт, первая женщина, побывавшая в космосе.</a:t>
            </a:r>
          </a:p>
          <a:p>
            <a:r>
              <a:rPr lang="ru-RU" dirty="0">
                <a:solidFill>
                  <a:schemeClr val="bg1"/>
                </a:solidFill>
              </a:rPr>
              <a:t>Родилась 6 марта 1937 года в небольшой деревне Ярославской области. Образование в биографии Валентины Терешковой было начато в 1945 году в Ярославской школе. После семи лет школы стала работать на заводе, а параллельно с этим училась в вечерней школе. Следующей образовательной ступенькой в биографии Терешковой являлся техникум легкой промышленности. Одновременно с обучением там Валентина работала на текстильной фабрике.</a:t>
            </a:r>
          </a:p>
          <a:p>
            <a:r>
              <a:rPr lang="ru-RU" dirty="0">
                <a:solidFill>
                  <a:schemeClr val="bg1"/>
                </a:solidFill>
              </a:rPr>
              <a:t>В 1962 году стала одной из претенденток на кандидатуру первой женщины, которая отправится в </a:t>
            </a:r>
            <a:r>
              <a:rPr lang="ru-RU" dirty="0" smtClean="0">
                <a:solidFill>
                  <a:schemeClr val="bg1"/>
                </a:solidFill>
              </a:rPr>
              <a:t>космос. Проходила </a:t>
            </a:r>
            <a:r>
              <a:rPr lang="ru-RU" dirty="0">
                <a:solidFill>
                  <a:schemeClr val="bg1"/>
                </a:solidFill>
              </a:rPr>
              <a:t>множество тренировок – парашютных, невесомости, на устойчивость к полету. </a:t>
            </a:r>
            <a:r>
              <a:rPr lang="ru-RU" dirty="0" smtClean="0">
                <a:solidFill>
                  <a:schemeClr val="bg1"/>
                </a:solidFill>
              </a:rPr>
              <a:t>16 </a:t>
            </a:r>
            <a:r>
              <a:rPr lang="ru-RU" dirty="0">
                <a:solidFill>
                  <a:schemeClr val="bg1"/>
                </a:solidFill>
              </a:rPr>
              <a:t>июня 1963 года на корабле «Восток-6» Терешкова совершила первый в мире космический полет женщины-космонавта, проведя на орбите почти трое суток. Свою подготовку к полету Валентина скрывала от родных, чтобы не беспокоить. В день первого полета в космос она сказала, что уезжает на соревнования парашютистов, о новости они узнали по радио. 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Начиная с 1966 года, ведет активную государственную деятельность. Являлась народным депутатом СССР, председателем многих Президиумов. С 1963 года является заслуженным мастером парашютного спорта. Хронология воинских званий в биографии Терешковой Валентины такова: лейтенант, капитан – 1963, майор – 1965, подполковник – 1967, полковник – 1970, генерал-майор – 1995. В отставку ушла в 1997. Имеет множество наград, орденов, медалей.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cs3.livemaster.ru/zhurnalfoto/a/b/b/120302174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1" y="0"/>
            <a:ext cx="471812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286124"/>
            <a:ext cx="5257808" cy="1339841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64331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мире первый космонавт он,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Потому для всех герой.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добрейшим человеком,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с улыбкой неземной.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Оттого-то этот праздник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детишек добрым стал,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Потому, видать, про космос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в детстве помышлял: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78592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Гагарина похожи 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мальчишки быть хотят,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честь него рисуют дети 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Разноцветный звездопад.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честь Гагарина – проспекты,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Корабли и катера…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 праздник космонавтов: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Космонавтике – «Ура!».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429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 космонавтов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мальчишки, и девчонки,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Наяву и в добрых снах,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о космосе мечтают,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далёких небесах.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 праздник космонавтов! – 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Поздравляем с этим днём.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открыл его Гагарин.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сказано о нём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643998" cy="578647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один из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весенних дней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 лет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 назад произошло необыкновенное по тем временам событие: 12 апреля 1961 года на космическом корабле «Восток» первый в истории Земли полёт в космос совершил Юрий Алексеевич Гагарин. С тех пор каждый год 12 апреля наша страна отмечает день космонавтики. Это праздник лётчиков-космонавтов, учёных, инженеров, рабочих, которые придумывают и делают ракеты, космические корабли и спутники.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607223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 давно мечтали освоить космическое пространство. Они долго думали над тем, чтобы построить космический корабль, чтобы полететь выше звезд. Люди мечтали узнать небо, а не просто поставить рекорды высоты.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общую работу включились новые тысячи изобретательных умов и новые сотни тысяч умелых, талантливых рук… И вот создали космические корабли, и полетели в Космос. Но прежде чем полетел знаменитый космонавт Юрий Алексеевич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Гагарин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ноября 1957 года в безжизненном, холодном, всегда черном пространстве космоса забилось живое сердце. В герметической кабине спутника жила, дышала, летела над миром собака Лайка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ugosilva.files.wordpress.com/2011/06/la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715404" cy="68252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Вслед </a:t>
            </a:r>
            <a:r>
              <a:rPr lang="ru-RU" dirty="0">
                <a:solidFill>
                  <a:schemeClr val="bg1"/>
                </a:solidFill>
              </a:rPr>
              <a:t>за Лайкой, </a:t>
            </a:r>
            <a:r>
              <a:rPr lang="ru-RU" dirty="0" smtClean="0">
                <a:solidFill>
                  <a:schemeClr val="bg1"/>
                </a:solidFill>
              </a:rPr>
              <a:t>последовали </a:t>
            </a:r>
            <a:r>
              <a:rPr lang="ru-RU" dirty="0">
                <a:solidFill>
                  <a:schemeClr val="bg1"/>
                </a:solidFill>
              </a:rPr>
              <a:t>Белка и </a:t>
            </a:r>
            <a:r>
              <a:rPr lang="ru-RU" dirty="0" smtClean="0">
                <a:solidFill>
                  <a:schemeClr val="bg1"/>
                </a:solidFill>
              </a:rPr>
              <a:t>Стрелка. </a:t>
            </a:r>
            <a:r>
              <a:rPr lang="ru-RU" dirty="0">
                <a:solidFill>
                  <a:schemeClr val="bg1"/>
                </a:solidFill>
              </a:rPr>
              <a:t>Также полетели морские свинки, обезьяны, попугаи, мыши, кролики – все они честно послужили великой мечте.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debri.ru/uploads/posts/2010-08/1282206917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8001024" cy="70409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Алексеевич </a:t>
            </a:r>
            <a:r>
              <a:rPr lang="ru-RU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7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агарин</a:t>
            </a:r>
            <a:endParaRPr lang="ru-RU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214950"/>
            <a:ext cx="7543824" cy="91121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643998" cy="628654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герой родился 9 марта 1934 года в селе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Клушино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(ныне Смоленская область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По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происхождению –он крестьянин. Его мать Анна Тимофеевна и отец Алексей Иванович были простыми тружениками своего времени.</a:t>
            </a:r>
          </a:p>
          <a:p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Детство будущего космонавта проходило в родной деревне, тут он и пошел в школу, учебу в которой в 1941 году пришлось приостановить , в связи с немецкой оккупацией. Через два года , в 1943- посещение школы возобновилось. В мае 1945 года Юра с семьей переехал в город </a:t>
            </a:r>
            <a:r>
              <a:rPr lang="ru-RU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Гжатск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где уже в мае 1949 года окончил шестой класс средней школы. После школы он поступил в Люберецкое ремесленное училище и одновременно в школу рабочей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молодежи. 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Училище Юра окончил с отличием. В 1951 году Гагарин поступает в Саратовский индустриальный техникум, а в октябре 1954 года впервые приходит в Саратовский аэроклуб. В 1955 году он успешно заканчивает учебу и совершает первый полет на самолете Як-18. Свою службу в армии, которая началась в 1955 году, он проходил в городе Чкалов (сейчас Оренбург), в 1-ом военно-авиационном училище лётчиков имени К. Е. Ворошилова. Несмотря на трудности во время учебы, училище Юра закончил с отличием. Затем в течение двух лет служил близ Мурманска в 169-м истребительном авиационном полку 122-й истребительной авиационной дивизии Северного флота, с вооружённом самолётами.</a:t>
            </a:r>
          </a:p>
          <a:p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декабря 1959 года Гагариным было написано заявление, в котором он просил о зачислении себя в кандидаты космонавтов. И уже через неделю был вызван в Москву для прохождения медицинского обследования. Он был признан годным ! И 3 марта 1960 года зачислен в кандидаты космонавтов. С того времени началась регулярная подготовка.</a:t>
            </a:r>
          </a:p>
          <a:p>
            <a:endParaRPr lang="ru-RU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475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12 апреля День космонавтики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Юрий Алексеевич Гагарин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День космонавтики</dc:title>
  <dc:creator>Вася</dc:creator>
  <cp:lastModifiedBy>1</cp:lastModifiedBy>
  <cp:revision>11</cp:revision>
  <dcterms:created xsi:type="dcterms:W3CDTF">2014-04-21T14:33:45Z</dcterms:created>
  <dcterms:modified xsi:type="dcterms:W3CDTF">2020-04-04T10:40:25Z</dcterms:modified>
</cp:coreProperties>
</file>