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1D899-3A7E-40D8-B00C-93E0D6970415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11.jpeg"/><Relationship Id="rId15" Type="http://schemas.openxmlformats.org/officeDocument/2006/relationships/image" Target="../media/image36.jpeg"/><Relationship Id="rId10" Type="http://schemas.openxmlformats.org/officeDocument/2006/relationships/image" Target="../media/image31.gif"/><Relationship Id="rId4" Type="http://schemas.openxmlformats.org/officeDocument/2006/relationships/image" Target="../media/image26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для презентаций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1813173"/>
            <a:ext cx="741682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ПРЕЗЕНТАЦИЯ  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по развитию речи в подготовительной группе на тему: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«ПРОФЕССИИ»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r"/>
            <a:r>
              <a:rPr lang="ru-RU" sz="2000" b="1" i="1" dirty="0" smtClean="0">
                <a:solidFill>
                  <a:srgbClr val="FF0000"/>
                </a:solidFill>
              </a:rPr>
              <a:t>Воспитатель: Трофимова К.М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для презентаций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644" y="7268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83456" y="3228945"/>
            <a:ext cx="71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ru-RU" sz="2400" b="1" i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2720" y="1312609"/>
            <a:ext cx="70567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Итог занятия: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А </a:t>
            </a:r>
            <a:r>
              <a:rPr lang="ru-RU" dirty="0"/>
              <a:t>кем вы мечтаете стать, когда вырастете? Сколько профессий может освоить человек? Послушайте стихотворение  </a:t>
            </a:r>
            <a:r>
              <a:rPr lang="ru-RU" dirty="0" err="1"/>
              <a:t>Ю.Тувима</a:t>
            </a:r>
            <a:r>
              <a:rPr lang="ru-RU" dirty="0"/>
              <a:t> и попробуйте ответить на вопрос: “Без какой профессии нельзя обойтись</a:t>
            </a:r>
            <a:r>
              <a:rPr lang="ru-RU" dirty="0" smtClean="0"/>
              <a:t>?”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Каменщик строит жилища, платье – работа портного,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Но ведь портному работать негде без тёплого крова!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Каменщик был бы раздетым, если б умелые руки</a:t>
            </a:r>
          </a:p>
          <a:p>
            <a:pPr marL="285750" indent="-285750">
              <a:buFontTx/>
              <a:buChar char="-"/>
            </a:pPr>
            <a:r>
              <a:rPr lang="ru-RU" dirty="0"/>
              <a:t>Вовремя не смастерили фартук, и куртку, и брюки.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Пекарь сапожнику к сроку сшить сапоги поручает.</a:t>
            </a:r>
          </a:p>
          <a:p>
            <a:pPr marL="285750" indent="-285750">
              <a:buFontTx/>
              <a:buChar char="-"/>
            </a:pPr>
            <a:r>
              <a:rPr lang="ru-RU" dirty="0"/>
              <a:t>Ну, а сапожник без хлеба много ль нашьёт, натачает?</a:t>
            </a:r>
          </a:p>
          <a:p>
            <a:pPr marL="285750" indent="-285750">
              <a:buFontTx/>
              <a:buChar char="-"/>
            </a:pPr>
            <a:r>
              <a:rPr lang="ru-RU" dirty="0"/>
              <a:t>Стало быть, так и выходит: всё, что мы делаем, – нужно,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Значит, давайте трудиться честно, усердно и дружно!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для презентаций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928670"/>
            <a:ext cx="67866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              </a:t>
            </a:r>
            <a:r>
              <a:rPr lang="ru-RU" sz="2400" b="1" i="1" dirty="0" smtClean="0">
                <a:solidFill>
                  <a:srgbClr val="FF0000"/>
                </a:solidFill>
              </a:rPr>
              <a:t>ЛЕКСИЧЕСКАЯ   ТЕМА   «ПРОФЕССИИ</a:t>
            </a:r>
            <a:r>
              <a:rPr lang="ru-RU" sz="2400" b="1" i="1" dirty="0">
                <a:solidFill>
                  <a:srgbClr val="FF0000"/>
                </a:solidFill>
              </a:rPr>
              <a:t>»</a:t>
            </a:r>
            <a:r>
              <a:rPr lang="ru-RU" b="1" i="1" dirty="0">
                <a:solidFill>
                  <a:srgbClr val="7030A0"/>
                </a:solidFill>
              </a:rPr>
              <a:t>	</a:t>
            </a:r>
            <a:r>
              <a:rPr lang="ru-RU" dirty="0">
                <a:solidFill>
                  <a:srgbClr val="7030A0"/>
                </a:solidFill>
              </a:rPr>
              <a:t>                                               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/>
              <a:t>Рекомендуется</a:t>
            </a:r>
            <a:r>
              <a:rPr lang="ru-RU" sz="2400" b="1" i="1" dirty="0"/>
              <a:t>: побеседовать с ребенком о том, что на свете очень много профессий, спросить его, какие профессии он знает, кем бы он хотел стать, когда вырастет; спросить у ребенка, что делают люди разных профессий, какую работу они выполняют, какие инструменты и орудия труда им для этого нужны; рассказать ребенку о своей профессии, о том, где и кем вы работаете, какую пользу приносит вша работа людям; если есть возможность, отведите ребенка на место вашей работы.</a:t>
            </a:r>
            <a:r>
              <a:rPr lang="ru-RU" sz="2400" i="1" dirty="0"/>
              <a:t>	</a:t>
            </a:r>
            <a:r>
              <a:rPr lang="ru-RU" dirty="0"/>
              <a:t>	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фон для презентаций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57290" y="785794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               Игра «Подбери слова-действия»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Что делает врач? Врач лечит. И т.д. 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Конспект занятия по профессиям в доу - Большой архив учебник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571612"/>
            <a:ext cx="6715172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фон для презентаций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714356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                           Игра «Угадай профессию»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  Послушать слова-действия. Покажи и назови соответствующую профессию на картинке.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/>
              <a:t>Лечит людей (кто?) - …,    водит машины, автобусы (кто?) - …, продает товары (кто?) - …, строит дома (кто?) - …, учит детей в школе (кто?) - … .</a:t>
            </a:r>
            <a:r>
              <a:rPr lang="ru-RU" dirty="0"/>
              <a:t>	 </a:t>
            </a:r>
          </a:p>
        </p:txBody>
      </p:sp>
      <p:pic>
        <p:nvPicPr>
          <p:cNvPr id="10242" name="Picture 2" descr="http://im1-tub-ru.yandex.net/i?id=8a09732aba448f02f568501b50493efe-13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143248"/>
            <a:ext cx="1785950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http://im0-tub-ru.yandex.net/i?id=f69bf940d75011812dd6c7a1edb7e63b-54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071810"/>
            <a:ext cx="1643074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Picture 4" descr="http://im0-tub-ru.yandex.net/i?id=d16313de6901b2fa5cb903cab1f18f9e-81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286256"/>
            <a:ext cx="1643074" cy="2214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6" name="Picture 6" descr="http://im3-tub-ru.yandex.net/i?id=73d0f83d3b532faeccd94ffcb8dba2c6-123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2357430"/>
            <a:ext cx="1857388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8" name="Picture 8" descr="http://im2-tub-ru.yandex.net/i?id=03a7ce3a78b1f79a535ba47db9b113eb-67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2643182"/>
            <a:ext cx="1714512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для презентаций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6" y="785794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Игра «Составь предложение»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3" y="1357298"/>
            <a:ext cx="42148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Ответь на вопросы по образцу:  Кто играет на музыкальных инструментах? – Музыкант играет на музыкальных инструментах.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/>
              <a:t> Кто работает с фотоаппаратом?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/>
              <a:t> </a:t>
            </a:r>
            <a:r>
              <a:rPr lang="ru-RU" sz="2000" b="1" i="1" dirty="0" smtClean="0"/>
              <a:t>Кто работает кистью, валиком?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/>
              <a:t> </a:t>
            </a:r>
            <a:r>
              <a:rPr lang="ru-RU" sz="2000" b="1" i="1" dirty="0" smtClean="0"/>
              <a:t>Кто работает за компьютером?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/>
              <a:t> </a:t>
            </a:r>
            <a:r>
              <a:rPr lang="ru-RU" sz="2000" b="1" i="1" dirty="0" smtClean="0"/>
              <a:t>Кто работает за швейной машинкой?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/>
              <a:t> </a:t>
            </a:r>
            <a:r>
              <a:rPr lang="ru-RU" sz="2000" b="1" i="1" dirty="0" smtClean="0"/>
              <a:t>Кто работает метлой? </a:t>
            </a:r>
            <a:endParaRPr lang="ru-RU" sz="2000" b="1" i="1" dirty="0"/>
          </a:p>
        </p:txBody>
      </p:sp>
      <p:pic>
        <p:nvPicPr>
          <p:cNvPr id="9220" name="Picture 4" descr="http://im1-tub-ru.yandex.net/i?id=58250a5b52b641b055faba3a167ec017-8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00438"/>
            <a:ext cx="1905000" cy="14287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9222" name="Picture 6" descr="http://im3-tub-ru.yandex.net/i?id=d7f111099934ad48a857fabaa7601288-13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214422"/>
            <a:ext cx="1876425" cy="14287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9224" name="Picture 8" descr="http://im2-tub-ru.yandex.net/i?id=58f2b55cf95299844b276d30459553ab-88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714488"/>
            <a:ext cx="1905000" cy="14287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9228" name="Picture 12" descr="Профессии 02 - Картинка 636/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2857496"/>
            <a:ext cx="2000264" cy="157163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9230" name="Picture 14" descr="http://im1-tub-ru.yandex.net/i?id=b041b738dfc1afaf9446990283b59417-16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786322"/>
            <a:ext cx="2000264" cy="157163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н для презентаций - Татьяна Петровна Трутнев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5984" y="642918"/>
            <a:ext cx="6072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Игра «Кто с чем работает?»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1214422"/>
            <a:ext cx="22145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Назвать профессии людей, изображенных на картинках, а также предметы, которые понадобятся им для работы. 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8198" name="Picture 6" descr="http://im3-tub-ru.yandex.net/i?id=0c9b2804dd35263bd1d04150c4f7bf47-14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000504"/>
            <a:ext cx="1857388" cy="221457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8200" name="Picture 8" descr="http://im0-tub-ru.yandex.net/i?id=421fdb8add818ddd0c542e9fdf4f91f9-1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71612"/>
            <a:ext cx="1857388" cy="221457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8202" name="Picture 10" descr="http://im0-tub-ru.yandex.net/i?id=e3d0958cfeb3e7c4e79cf40393be0ea8-126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571612"/>
            <a:ext cx="1857388" cy="221457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8204" name="Picture 12" descr="http://im2-tub-ru.yandex.net/i?id=1a708f1df5fc314c61355d2ec16401d0-117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3857628"/>
            <a:ext cx="1857388" cy="22860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8206" name="Picture 14" descr="http://im0-tub-ru.yandex.net/i?id=d16313de6901b2fa5cb903cab1f18f9e-81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3857628"/>
            <a:ext cx="1857388" cy="22860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для презентаций - Татьяна Петровна Трутнев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785794"/>
            <a:ext cx="714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                   Игра «Помоги НЕЗНАЙКЕ» - развитие внимания, памяти.</a:t>
            </a:r>
          </a:p>
          <a:p>
            <a:r>
              <a:rPr lang="ru-RU" sz="2000" b="1" i="1" dirty="0" smtClean="0"/>
              <a:t>Незнайка решил стать плотником. Но он не знает, какие инструменты понадобятся ему для работы. Помоги Незнайке – назови эти предметы. </a:t>
            </a:r>
            <a:endParaRPr lang="ru-RU" sz="2000" b="1" i="1" dirty="0"/>
          </a:p>
        </p:txBody>
      </p:sp>
      <p:pic>
        <p:nvPicPr>
          <p:cNvPr id="7170" name="Picture 2" descr="Незнайку и Тома Сойера запретят читать маленьким детям - Читаем, рассказываем - Форум счастливых родителей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214554"/>
            <a:ext cx="1714512" cy="2500330"/>
          </a:xfrm>
          <a:prstGeom prst="rect">
            <a:avLst/>
          </a:prstGeom>
          <a:noFill/>
        </p:spPr>
      </p:pic>
      <p:pic>
        <p:nvPicPr>
          <p:cNvPr id="7172" name="Picture 4" descr="Происшествия АДИ - Новости Хакасии - Part 6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214554"/>
            <a:ext cx="1357322" cy="1404926"/>
          </a:xfrm>
          <a:prstGeom prst="rect">
            <a:avLst/>
          </a:prstGeom>
          <a:noFill/>
        </p:spPr>
      </p:pic>
      <p:pic>
        <p:nvPicPr>
          <p:cNvPr id="7174" name="Picture 6" descr="Ложка деревянная расписна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714620"/>
            <a:ext cx="1571636" cy="914387"/>
          </a:xfrm>
          <a:prstGeom prst="rect">
            <a:avLst/>
          </a:prstGeom>
          <a:noFill/>
        </p:spPr>
      </p:pic>
      <p:pic>
        <p:nvPicPr>
          <p:cNvPr id="7176" name="Picture 8" descr="Полесье (пластмасса) Игрушки Page 2-20 Магазин детских товар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3571876"/>
            <a:ext cx="2071702" cy="1423972"/>
          </a:xfrm>
          <a:prstGeom prst="rect">
            <a:avLst/>
          </a:prstGeom>
          <a:noFill/>
        </p:spPr>
      </p:pic>
      <p:pic>
        <p:nvPicPr>
          <p:cNvPr id="7180" name="Picture 12" descr="Утюг Philips в категории Утюг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3214686"/>
            <a:ext cx="1228725" cy="1238250"/>
          </a:xfrm>
          <a:prstGeom prst="rect">
            <a:avLst/>
          </a:prstGeom>
          <a:noFill/>
        </p:spPr>
      </p:pic>
      <p:pic>
        <p:nvPicPr>
          <p:cNvPr id="7182" name="Picture 14" descr="Рубанки ручные деревянные и металлические ЗУБР, KRAFTOOL, STAYER, LEGIONER оптом Москва Первая Инструментальная Компани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4929198"/>
            <a:ext cx="1214446" cy="861977"/>
          </a:xfrm>
          <a:prstGeom prst="rect">
            <a:avLst/>
          </a:prstGeom>
          <a:noFill/>
        </p:spPr>
      </p:pic>
      <p:pic>
        <p:nvPicPr>
          <p:cNvPr id="7184" name="Picture 16" descr="РАБОЧАЯ БОРЬБА За рубежом Новый Раскольников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3714752"/>
            <a:ext cx="1714512" cy="1104889"/>
          </a:xfrm>
          <a:prstGeom prst="rect">
            <a:avLst/>
          </a:prstGeom>
          <a:noFill/>
        </p:spPr>
      </p:pic>
      <p:pic>
        <p:nvPicPr>
          <p:cNvPr id="7186" name="Picture 18" descr="Подарок Форум лесбиянок ЛесбиТим, лесби форум, лесби сайт ЛесбиТим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967896">
            <a:off x="2598793" y="4234053"/>
            <a:ext cx="1281087" cy="21431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н для презентаций - Татьяна Петровна Трутнев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785794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Игра «Четвертый лишний» -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развитие логического мышления.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6150" name="Picture 6" descr="http://im1-tub-ru.yandex.net/i?id=6754845a6c4764250ba4f53aefb7eaf0-12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928802"/>
            <a:ext cx="1143008" cy="10001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6152" name="Picture 8" descr="http://im2-tub-ru.yandex.net/i?id=58f2b55cf95299844b276d30459553ab-88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928802"/>
            <a:ext cx="1214446" cy="10001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6154" name="Picture 10" descr="http://im2-tub-ru.yandex.net/i?id=ff2c84d83d90ede6e6b1534f7672c95b-130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1928802"/>
            <a:ext cx="1214446" cy="10001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4" name="Picture 14" descr="Рубанки ручные деревянные и металлические ЗУБР, KRAFTOOL, STAYER, LEGIONER оптом Москва Первая Инструментальная Компан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1928802"/>
            <a:ext cx="1214446" cy="93341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1" name="Рисунок 10" descr="http://www.vems-stroy.ru/uploads/images/%D0%98%D0%9D%D0%A1%D0%A2%D0%A0%D0%A3%D0%9C%D0%95%D0%9D%D0%A2/%D0%A0%D0%B5%D0%B6%D1%83%D1%89%D0%B8%D0%B9/nogovka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3071810"/>
            <a:ext cx="1347792" cy="104775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2" name="Picture 4" descr="C:\Users\Татьяна\Desktop\SAM_13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3071810"/>
            <a:ext cx="1500198" cy="107157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3" name="Рисунок 12" descr="Прокричать: &quot;Ку-ка-ре-ку&quot;? - страница 5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5" y="3081337"/>
            <a:ext cx="1428750" cy="99060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1" descr="C:\Users\Татьяна\Desktop\SAM_13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4286256"/>
            <a:ext cx="1920122" cy="207170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6" name="Picture 19" descr="C:\Users\Татьяна\Desktop\SAM_13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0298" y="4286256"/>
            <a:ext cx="2222600" cy="214314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7" name="Picture 20" descr="C:\Users\Татьяна\Desktop\SAM_130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29190" y="4286256"/>
            <a:ext cx="2222600" cy="205422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8" name="Рисунок 17" descr="http://img03.taobaocdn.com/bao/uploaded/i3/16052022211921489/T1Em9kXwhgXXXXXXXX_!!0-item_pic.jpg_600x600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58082" y="4286256"/>
            <a:ext cx="1533525" cy="207170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9" name="Рисунок 18" descr="http://xn----8sbdzktsk.xn--p1ai/photo/xl/4i14017/18525-48_6197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72132" y="2928934"/>
            <a:ext cx="1276350" cy="1190625"/>
          </a:xfrm>
          <a:prstGeom prst="rect">
            <a:avLst/>
          </a:prstGeom>
          <a:ln>
            <a:solidFill>
              <a:srgbClr val="7030A0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для презентаций - Татьяна Петровна Трутнев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9530" y="0"/>
            <a:ext cx="9358346" cy="6858000"/>
          </a:xfrm>
          <a:prstGeom prst="rect">
            <a:avLst/>
          </a:prstGeom>
          <a:noFill/>
        </p:spPr>
      </p:pic>
      <p:pic>
        <p:nvPicPr>
          <p:cNvPr id="6" name="Picture 2" descr="http://im1-tub-ru.yandex.net/i?id=457634a068cbb83b1e7c18bfc486cd50-21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780928"/>
            <a:ext cx="3786214" cy="35004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5122" name="Picture 2" descr="http://im3-tub-ru.yandex.net/i?id=3527a4a9b5db3d1fdad62f1f4f0e066a-117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1128" y="1568365"/>
            <a:ext cx="3714776" cy="33575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411760" y="860479"/>
            <a:ext cx="40267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Игра «Составь предложение»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351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27</cp:revision>
  <dcterms:created xsi:type="dcterms:W3CDTF">2015-02-20T14:43:45Z</dcterms:created>
  <dcterms:modified xsi:type="dcterms:W3CDTF">2020-04-05T06:27:03Z</dcterms:modified>
</cp:coreProperties>
</file>