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70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8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2098" y="-58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1D899-3A7E-40D8-B00C-93E0D6970415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D0538-DF1E-4BE8-A386-4DCEDBD21F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1D899-3A7E-40D8-B00C-93E0D6970415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D0538-DF1E-4BE8-A386-4DCEDBD21F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1D899-3A7E-40D8-B00C-93E0D6970415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D0538-DF1E-4BE8-A386-4DCEDBD21F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1D899-3A7E-40D8-B00C-93E0D6970415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D0538-DF1E-4BE8-A386-4DCEDBD21F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1D899-3A7E-40D8-B00C-93E0D6970415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D0538-DF1E-4BE8-A386-4DCEDBD21F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1D899-3A7E-40D8-B00C-93E0D6970415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D0538-DF1E-4BE8-A386-4DCEDBD21F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1D899-3A7E-40D8-B00C-93E0D6970415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D0538-DF1E-4BE8-A386-4DCEDBD21F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1D899-3A7E-40D8-B00C-93E0D6970415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D0538-DF1E-4BE8-A386-4DCEDBD21F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1D899-3A7E-40D8-B00C-93E0D6970415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D0538-DF1E-4BE8-A386-4DCEDBD21F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1D899-3A7E-40D8-B00C-93E0D6970415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D0538-DF1E-4BE8-A386-4DCEDBD21F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1D899-3A7E-40D8-B00C-93E0D6970415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D0538-DF1E-4BE8-A386-4DCEDBD21F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51D899-3A7E-40D8-B00C-93E0D6970415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DD0538-DF1E-4BE8-A386-4DCEDBD21F5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2.png"/><Relationship Id="rId7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2.png"/><Relationship Id="rId7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2.png"/><Relationship Id="rId7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2.png"/><Relationship Id="rId7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11" Type="http://schemas.openxmlformats.org/officeDocument/2006/relationships/image" Target="../media/image25.jpeg"/><Relationship Id="rId5" Type="http://schemas.openxmlformats.org/officeDocument/2006/relationships/image" Target="../media/image19.jpeg"/><Relationship Id="rId10" Type="http://schemas.openxmlformats.org/officeDocument/2006/relationships/image" Target="../media/image24.jpeg"/><Relationship Id="rId4" Type="http://schemas.openxmlformats.org/officeDocument/2006/relationships/image" Target="../media/image18.png"/><Relationship Id="rId9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13" Type="http://schemas.openxmlformats.org/officeDocument/2006/relationships/image" Target="../media/image34.jpeg"/><Relationship Id="rId3" Type="http://schemas.openxmlformats.org/officeDocument/2006/relationships/image" Target="../media/image2.png"/><Relationship Id="rId7" Type="http://schemas.openxmlformats.org/officeDocument/2006/relationships/image" Target="../media/image28.jpeg"/><Relationship Id="rId12" Type="http://schemas.openxmlformats.org/officeDocument/2006/relationships/image" Target="../media/image3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11" Type="http://schemas.openxmlformats.org/officeDocument/2006/relationships/image" Target="../media/image32.jpeg"/><Relationship Id="rId5" Type="http://schemas.openxmlformats.org/officeDocument/2006/relationships/image" Target="../media/image11.jpeg"/><Relationship Id="rId15" Type="http://schemas.openxmlformats.org/officeDocument/2006/relationships/image" Target="../media/image36.jpeg"/><Relationship Id="rId10" Type="http://schemas.openxmlformats.org/officeDocument/2006/relationships/image" Target="../media/image31.gif"/><Relationship Id="rId4" Type="http://schemas.openxmlformats.org/officeDocument/2006/relationships/image" Target="../media/image26.jpeg"/><Relationship Id="rId9" Type="http://schemas.openxmlformats.org/officeDocument/2006/relationships/image" Target="../media/image30.jpeg"/><Relationship Id="rId14" Type="http://schemas.openxmlformats.org/officeDocument/2006/relationships/image" Target="../media/image3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фон для презентаций - Татьяна Петровна Трутнева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Рамки с цветами для фотошоп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296400" cy="70104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043608" y="1813173"/>
            <a:ext cx="7416824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FF0000"/>
                </a:solidFill>
              </a:rPr>
              <a:t>ПРЕЗЕНТАЦИЯ  </a:t>
            </a:r>
            <a:endParaRPr lang="ru-RU" sz="2800" dirty="0" smtClean="0">
              <a:solidFill>
                <a:srgbClr val="FF0000"/>
              </a:solidFill>
            </a:endParaRPr>
          </a:p>
          <a:p>
            <a:pPr algn="ctr"/>
            <a:r>
              <a:rPr lang="ru-RU" sz="2800" b="1" i="1" dirty="0" smtClean="0">
                <a:solidFill>
                  <a:srgbClr val="FF0000"/>
                </a:solidFill>
              </a:rPr>
              <a:t> по развитию речи в подготовительной группе на тему:</a:t>
            </a:r>
            <a:endParaRPr lang="ru-RU" sz="2800" dirty="0" smtClean="0">
              <a:solidFill>
                <a:srgbClr val="FF0000"/>
              </a:solidFill>
            </a:endParaRPr>
          </a:p>
          <a:p>
            <a:pPr algn="ctr"/>
            <a:r>
              <a:rPr lang="ru-RU" sz="2800" b="1" i="1" dirty="0" smtClean="0">
                <a:solidFill>
                  <a:srgbClr val="FF0000"/>
                </a:solidFill>
              </a:rPr>
              <a:t> «ПРОФЕССИИ»</a:t>
            </a:r>
            <a:endParaRPr lang="ru-RU" sz="2800" dirty="0" smtClean="0">
              <a:solidFill>
                <a:srgbClr val="FF0000"/>
              </a:solidFill>
            </a:endParaRPr>
          </a:p>
          <a:p>
            <a:endParaRPr lang="ru-RU" b="1" i="1" dirty="0"/>
          </a:p>
          <a:p>
            <a:endParaRPr lang="ru-RU" b="1" i="1" dirty="0" smtClean="0"/>
          </a:p>
          <a:p>
            <a:endParaRPr lang="ru-RU" b="1" i="1" dirty="0" smtClean="0"/>
          </a:p>
          <a:p>
            <a:pPr algn="r"/>
            <a:r>
              <a:rPr lang="ru-RU" sz="2000" b="1" i="1" dirty="0" smtClean="0">
                <a:solidFill>
                  <a:srgbClr val="FF0000"/>
                </a:solidFill>
              </a:rPr>
              <a:t>Воспитатель: Трофимова К.М</a:t>
            </a:r>
            <a:endParaRPr lang="ru-RU" sz="2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фон для презентаций - Татьяна Петровна Трутнева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Рамки с цветами для фотошоп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6644" y="7268"/>
            <a:ext cx="9143999" cy="685800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983456" y="3228945"/>
            <a:ext cx="71438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i="1" dirty="0" smtClean="0">
                <a:solidFill>
                  <a:srgbClr val="FF0000"/>
                </a:solidFill>
                <a:ea typeface="Times New Roman" pitchFamily="18" charset="0"/>
                <a:cs typeface="Arial" pitchFamily="34" charset="0"/>
              </a:rPr>
              <a:t> </a:t>
            </a:r>
            <a:endParaRPr lang="ru-RU" sz="2400" b="1" i="1" dirty="0" smtClean="0">
              <a:solidFill>
                <a:srgbClr val="FF0000"/>
              </a:solidFill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62720" y="1312609"/>
            <a:ext cx="7056784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i="1" dirty="0" smtClean="0">
                <a:solidFill>
                  <a:srgbClr val="FF0000"/>
                </a:solidFill>
              </a:rPr>
              <a:t>Итог занятия: 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А </a:t>
            </a:r>
            <a:r>
              <a:rPr lang="ru-RU" dirty="0"/>
              <a:t>кем вы мечтаете стать, когда вырастете? Сколько профессий может освоить человек? Послушайте стихотворение  </a:t>
            </a:r>
            <a:r>
              <a:rPr lang="ru-RU" dirty="0" err="1"/>
              <a:t>Ю.Тувима</a:t>
            </a:r>
            <a:r>
              <a:rPr lang="ru-RU" dirty="0"/>
              <a:t> и попробуйте ответить на вопрос: “Без какой профессии нельзя обойтись</a:t>
            </a:r>
            <a:r>
              <a:rPr lang="ru-RU" dirty="0" smtClean="0"/>
              <a:t>?”</a:t>
            </a:r>
          </a:p>
          <a:p>
            <a:pPr marL="285750" indent="-285750">
              <a:buFontTx/>
              <a:buChar char="-"/>
            </a:pPr>
            <a:r>
              <a:rPr lang="ru-RU" dirty="0"/>
              <a:t>Каменщик строит жилища, платье – работа портного,</a:t>
            </a:r>
          </a:p>
          <a:p>
            <a:pPr marL="285750" indent="-285750">
              <a:buFontTx/>
              <a:buChar char="-"/>
            </a:pPr>
            <a:r>
              <a:rPr lang="ru-RU" dirty="0"/>
              <a:t>Но ведь портному работать негде без тёплого крова!</a:t>
            </a:r>
          </a:p>
          <a:p>
            <a:pPr marL="285750" indent="-285750">
              <a:buFontTx/>
              <a:buChar char="-"/>
            </a:pPr>
            <a:r>
              <a:rPr lang="ru-RU" dirty="0"/>
              <a:t>Каменщик был бы раздетым, если б умелые руки</a:t>
            </a:r>
          </a:p>
          <a:p>
            <a:pPr marL="285750" indent="-285750">
              <a:buFontTx/>
              <a:buChar char="-"/>
            </a:pPr>
            <a:r>
              <a:rPr lang="ru-RU" dirty="0"/>
              <a:t>Вовремя не смастерили фартук, и куртку, и брюки.</a:t>
            </a:r>
          </a:p>
          <a:p>
            <a:pPr marL="285750" indent="-285750">
              <a:buFontTx/>
              <a:buChar char="-"/>
            </a:pPr>
            <a:r>
              <a:rPr lang="ru-RU" dirty="0"/>
              <a:t>Пекарь сапожнику к сроку сшить сапоги поручает.</a:t>
            </a:r>
          </a:p>
          <a:p>
            <a:pPr marL="285750" indent="-285750">
              <a:buFontTx/>
              <a:buChar char="-"/>
            </a:pPr>
            <a:r>
              <a:rPr lang="ru-RU" dirty="0"/>
              <a:t>Ну, а сапожник без хлеба много ль нашьёт, натачает?</a:t>
            </a:r>
          </a:p>
          <a:p>
            <a:pPr marL="285750" indent="-285750">
              <a:buFontTx/>
              <a:buChar char="-"/>
            </a:pPr>
            <a:r>
              <a:rPr lang="ru-RU" dirty="0"/>
              <a:t>Стало быть, так и выходит: всё, что мы делаем, – нужно,</a:t>
            </a:r>
          </a:p>
          <a:p>
            <a:pPr marL="285750" indent="-285750">
              <a:buFontTx/>
              <a:buChar char="-"/>
            </a:pPr>
            <a:r>
              <a:rPr lang="ru-RU" dirty="0"/>
              <a:t>Значит, давайте трудиться честно, усердно и дружно!</a:t>
            </a:r>
          </a:p>
          <a:p>
            <a:pPr marL="285750" indent="-285750">
              <a:buFontTx/>
              <a:buChar char="-"/>
            </a:pPr>
            <a:endParaRPr lang="ru-RU" dirty="0"/>
          </a:p>
          <a:p>
            <a:pPr marL="285750" indent="-285750">
              <a:buFontTx/>
              <a:buChar char="-"/>
            </a:pP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фон для презентаций - Татьяна Петровна Трутнева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Рамки с цветами для фотошоп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296400" cy="70104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214414" y="928670"/>
            <a:ext cx="678661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solidFill>
                  <a:srgbClr val="7030A0"/>
                </a:solidFill>
              </a:rPr>
              <a:t>               </a:t>
            </a:r>
            <a:r>
              <a:rPr lang="ru-RU" sz="2400" b="1" i="1" dirty="0" smtClean="0">
                <a:solidFill>
                  <a:srgbClr val="FF0000"/>
                </a:solidFill>
              </a:rPr>
              <a:t>ЛЕКСИЧЕСКАЯ   ТЕМА   «ПРОФЕССИИ</a:t>
            </a:r>
            <a:r>
              <a:rPr lang="ru-RU" sz="2400" b="1" i="1" dirty="0">
                <a:solidFill>
                  <a:srgbClr val="FF0000"/>
                </a:solidFill>
              </a:rPr>
              <a:t>»</a:t>
            </a:r>
            <a:r>
              <a:rPr lang="ru-RU" b="1" i="1" dirty="0">
                <a:solidFill>
                  <a:srgbClr val="7030A0"/>
                </a:solidFill>
              </a:rPr>
              <a:t>	</a:t>
            </a:r>
            <a:r>
              <a:rPr lang="ru-RU" dirty="0">
                <a:solidFill>
                  <a:srgbClr val="7030A0"/>
                </a:solidFill>
              </a:rPr>
              <a:t>                                               </a:t>
            </a:r>
            <a:endParaRPr lang="ru-RU" dirty="0" smtClean="0">
              <a:solidFill>
                <a:srgbClr val="7030A0"/>
              </a:solidFill>
            </a:endParaRPr>
          </a:p>
          <a:p>
            <a:endParaRPr lang="ru-RU" sz="2400" b="1" i="1" dirty="0" smtClean="0">
              <a:solidFill>
                <a:srgbClr val="7030A0"/>
              </a:solidFill>
            </a:endParaRPr>
          </a:p>
          <a:p>
            <a:r>
              <a:rPr lang="ru-RU" sz="2400" b="1" i="1" dirty="0" smtClean="0"/>
              <a:t>Рекомендуется</a:t>
            </a:r>
            <a:r>
              <a:rPr lang="ru-RU" sz="2400" b="1" i="1" dirty="0"/>
              <a:t>: побеседовать с ребенком о том, что на свете очень много профессий, спросить его, какие профессии он знает, кем бы он хотел стать, когда вырастет; спросить у ребенка, что делают люди разных профессий, какую работу они выполняют, какие инструменты и орудия труда им для этого нужны; рассказать ребенку о своей профессии, о том, где и кем вы работаете, какую пользу приносит вша работа людям; если есть возможность, отведите ребенка на место вашей работы.</a:t>
            </a:r>
            <a:r>
              <a:rPr lang="ru-RU" sz="2400" i="1" dirty="0"/>
              <a:t>	</a:t>
            </a:r>
            <a:r>
              <a:rPr lang="ru-RU" dirty="0"/>
              <a:t>	 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Рисунок 6" descr="фон для презентаций - Татьяна Петровна Трутнева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 descr="Рамки с цветами для фотошоп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1357290" y="785794"/>
            <a:ext cx="678661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>
                <a:solidFill>
                  <a:srgbClr val="FF0000"/>
                </a:solidFill>
              </a:rPr>
              <a:t>               Игра «Подбери слова-действия»</a:t>
            </a:r>
          </a:p>
          <a:p>
            <a:pPr algn="ctr"/>
            <a:r>
              <a:rPr lang="ru-RU" sz="2000" b="1" i="1" dirty="0" smtClean="0">
                <a:solidFill>
                  <a:srgbClr val="FF0000"/>
                </a:solidFill>
              </a:rPr>
              <a:t>Что делает врач? Врач лечит. И т.д. </a:t>
            </a:r>
            <a:r>
              <a:rPr lang="ru-RU" sz="2000" dirty="0" smtClean="0">
                <a:solidFill>
                  <a:srgbClr val="FF0000"/>
                </a:solidFill>
              </a:rPr>
              <a:t> </a:t>
            </a:r>
            <a:endParaRPr lang="ru-RU" sz="2000" dirty="0">
              <a:solidFill>
                <a:srgbClr val="FF0000"/>
              </a:solidFill>
            </a:endParaRPr>
          </a:p>
        </p:txBody>
      </p:sp>
      <p:pic>
        <p:nvPicPr>
          <p:cNvPr id="20482" name="Picture 2" descr="Конспект занятия по профессиям в доу - Большой архив учебник…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14414" y="1571612"/>
            <a:ext cx="6715172" cy="4500594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фон для презентаций - Татьяна Петровна Трутнева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Рамки с цветами для фотошоп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428728" y="714356"/>
            <a:ext cx="685804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solidFill>
                  <a:srgbClr val="FF0000"/>
                </a:solidFill>
              </a:rPr>
              <a:t>                           Игра «Угадай профессию»</a:t>
            </a:r>
          </a:p>
          <a:p>
            <a:pPr>
              <a:buFont typeface="Wingdings" pitchFamily="2" charset="2"/>
              <a:buChar char="Ø"/>
            </a:pPr>
            <a:r>
              <a:rPr lang="ru-RU" sz="2000" b="1" i="1" dirty="0">
                <a:solidFill>
                  <a:srgbClr val="FF0000"/>
                </a:solidFill>
              </a:rPr>
              <a:t> </a:t>
            </a:r>
            <a:r>
              <a:rPr lang="ru-RU" sz="2000" b="1" i="1" dirty="0" smtClean="0">
                <a:solidFill>
                  <a:srgbClr val="FF0000"/>
                </a:solidFill>
              </a:rPr>
              <a:t>  Послушать слова-действия. Покажи и назови соответствующую профессию на картинке.</a:t>
            </a:r>
          </a:p>
          <a:p>
            <a:pPr>
              <a:buFont typeface="Wingdings" pitchFamily="2" charset="2"/>
              <a:buChar char="Ø"/>
            </a:pPr>
            <a:r>
              <a:rPr lang="ru-RU" sz="2000" b="1" i="1" dirty="0" smtClean="0"/>
              <a:t>Лечит людей (кто?) - …,    водит машины, автобусы (кто?) - …, продает товары (кто?) - …, строит дома (кто?) - …, учит детей в школе (кто?) - … .</a:t>
            </a:r>
            <a:r>
              <a:rPr lang="ru-RU" dirty="0"/>
              <a:t>	 </a:t>
            </a:r>
          </a:p>
        </p:txBody>
      </p:sp>
      <p:pic>
        <p:nvPicPr>
          <p:cNvPr id="10242" name="Picture 2" descr="http://im1-tub-ru.yandex.net/i?id=8a09732aba448f02f568501b50493efe-138-144&amp;n=2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628" y="3143248"/>
            <a:ext cx="1785950" cy="192882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Picture 2" descr="http://im0-tub-ru.yandex.net/i?id=f69bf940d75011812dd6c7a1edb7e63b-54-144&amp;n=2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71736" y="3071810"/>
            <a:ext cx="1643074" cy="192882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244" name="Picture 4" descr="http://im0-tub-ru.yandex.net/i?id=d16313de6901b2fa5cb903cab1f18f9e-81-144&amp;n=2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786182" y="4286256"/>
            <a:ext cx="1643074" cy="221456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246" name="Picture 6" descr="http://im3-tub-ru.yandex.net/i?id=73d0f83d3b532faeccd94ffcb8dba2c6-123-144&amp;n=2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643702" y="2357430"/>
            <a:ext cx="1857388" cy="17859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248" name="Picture 8" descr="http://im2-tub-ru.yandex.net/i?id=03a7ce3a78b1f79a535ba47db9b113eb-67-144&amp;n=21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57224" y="2643182"/>
            <a:ext cx="1714512" cy="185738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фон для презентаций - Татьяна Петровна Трутнева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Рамки с цветами для фотошоп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14346" y="0"/>
            <a:ext cx="9358346" cy="685800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2214546" y="785794"/>
            <a:ext cx="592935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>
                <a:solidFill>
                  <a:srgbClr val="FF0000"/>
                </a:solidFill>
              </a:rPr>
              <a:t>Игра «Составь предложение»</a:t>
            </a:r>
          </a:p>
          <a:p>
            <a:pPr algn="ctr"/>
            <a:r>
              <a:rPr lang="ru-RU" sz="2000" b="1" i="1" dirty="0" smtClean="0">
                <a:solidFill>
                  <a:srgbClr val="7030A0"/>
                </a:solidFill>
              </a:rPr>
              <a:t> </a:t>
            </a:r>
            <a:endParaRPr lang="ru-RU" sz="2000" b="1" i="1" dirty="0">
              <a:solidFill>
                <a:srgbClr val="7030A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28663" y="1357298"/>
            <a:ext cx="421484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/>
              <a:t>Ответь на вопросы по образцу:  Кто играет на музыкальных инструментах? – Музыкант играет на музыкальных инструментах.</a:t>
            </a:r>
          </a:p>
          <a:p>
            <a:pPr>
              <a:buFont typeface="Wingdings" pitchFamily="2" charset="2"/>
              <a:buChar char="Ø"/>
            </a:pPr>
            <a:r>
              <a:rPr lang="ru-RU" sz="2000" b="1" i="1" dirty="0" smtClean="0"/>
              <a:t> Кто работает с фотоаппаратом?</a:t>
            </a:r>
          </a:p>
          <a:p>
            <a:pPr>
              <a:buFont typeface="Wingdings" pitchFamily="2" charset="2"/>
              <a:buChar char="Ø"/>
            </a:pPr>
            <a:r>
              <a:rPr lang="ru-RU" sz="2000" b="1" i="1" dirty="0"/>
              <a:t> </a:t>
            </a:r>
            <a:r>
              <a:rPr lang="ru-RU" sz="2000" b="1" i="1" dirty="0" smtClean="0"/>
              <a:t>Кто работает кистью, валиком?</a:t>
            </a:r>
          </a:p>
          <a:p>
            <a:pPr>
              <a:buFont typeface="Wingdings" pitchFamily="2" charset="2"/>
              <a:buChar char="Ø"/>
            </a:pPr>
            <a:r>
              <a:rPr lang="ru-RU" sz="2000" b="1" i="1" dirty="0"/>
              <a:t> </a:t>
            </a:r>
            <a:r>
              <a:rPr lang="ru-RU" sz="2000" b="1" i="1" dirty="0" smtClean="0"/>
              <a:t>Кто работает за компьютером?</a:t>
            </a:r>
          </a:p>
          <a:p>
            <a:pPr>
              <a:buFont typeface="Wingdings" pitchFamily="2" charset="2"/>
              <a:buChar char="Ø"/>
            </a:pPr>
            <a:r>
              <a:rPr lang="ru-RU" sz="2000" b="1" i="1" dirty="0"/>
              <a:t> </a:t>
            </a:r>
            <a:r>
              <a:rPr lang="ru-RU" sz="2000" b="1" i="1" dirty="0" smtClean="0"/>
              <a:t>Кто работает за швейной машинкой?</a:t>
            </a:r>
          </a:p>
          <a:p>
            <a:pPr>
              <a:buFont typeface="Wingdings" pitchFamily="2" charset="2"/>
              <a:buChar char="Ø"/>
            </a:pPr>
            <a:r>
              <a:rPr lang="ru-RU" sz="2000" b="1" i="1" dirty="0"/>
              <a:t> </a:t>
            </a:r>
            <a:r>
              <a:rPr lang="ru-RU" sz="2000" b="1" i="1" dirty="0" smtClean="0"/>
              <a:t>Кто работает метлой? </a:t>
            </a:r>
            <a:endParaRPr lang="ru-RU" sz="2000" b="1" i="1" dirty="0"/>
          </a:p>
        </p:txBody>
      </p:sp>
      <p:pic>
        <p:nvPicPr>
          <p:cNvPr id="9220" name="Picture 4" descr="http://im1-tub-ru.yandex.net/i?id=58250a5b52b641b055faba3a167ec017-88-144&amp;n=2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15074" y="3500438"/>
            <a:ext cx="1905000" cy="1428750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</p:pic>
      <p:pic>
        <p:nvPicPr>
          <p:cNvPr id="9222" name="Picture 6" descr="http://im3-tub-ru.yandex.net/i?id=d7f111099934ad48a857fabaa7601288-130-144&amp;n=2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72066" y="1214422"/>
            <a:ext cx="1876425" cy="1428750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</p:pic>
      <p:pic>
        <p:nvPicPr>
          <p:cNvPr id="9224" name="Picture 8" descr="http://im2-tub-ru.yandex.net/i?id=58f2b55cf95299844b276d30459553ab-88-144&amp;n=2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215074" y="1714488"/>
            <a:ext cx="1905000" cy="1428750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</p:pic>
      <p:pic>
        <p:nvPicPr>
          <p:cNvPr id="9228" name="Picture 12" descr="Профессии 02 - Картинка 636/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500562" y="2857496"/>
            <a:ext cx="2000264" cy="1571636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</p:pic>
      <p:pic>
        <p:nvPicPr>
          <p:cNvPr id="9230" name="Picture 14" descr="http://im1-tub-ru.yandex.net/i?id=b041b738dfc1afaf9446990283b59417-16-144&amp;n=21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643438" y="4786322"/>
            <a:ext cx="2000264" cy="1571636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2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2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2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2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2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2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фон для презентаций - Татьяна Петровна Трутнева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Рамки с цветами для фотошоп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2285984" y="642918"/>
            <a:ext cx="607223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>
                <a:solidFill>
                  <a:srgbClr val="7030A0"/>
                </a:solidFill>
              </a:rPr>
              <a:t>Игра «Кто с чем работает?» </a:t>
            </a:r>
            <a:endParaRPr lang="ru-RU" sz="2000" b="1" i="1" dirty="0">
              <a:solidFill>
                <a:srgbClr val="7030A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929322" y="1214422"/>
            <a:ext cx="221457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solidFill>
                  <a:srgbClr val="7030A0"/>
                </a:solidFill>
              </a:rPr>
              <a:t>Назвать профессии людей, изображенных на картинках, а также предметы, которые понадобятся им для работы.  </a:t>
            </a:r>
            <a:endParaRPr lang="ru-RU" sz="2000" b="1" i="1" dirty="0">
              <a:solidFill>
                <a:srgbClr val="7030A0"/>
              </a:solidFill>
            </a:endParaRPr>
          </a:p>
        </p:txBody>
      </p:sp>
      <p:pic>
        <p:nvPicPr>
          <p:cNvPr id="8198" name="Picture 6" descr="http://im3-tub-ru.yandex.net/i?id=0c9b2804dd35263bd1d04150c4f7bf47-140-144&amp;n=2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57884" y="4000504"/>
            <a:ext cx="1857388" cy="2214578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</p:pic>
      <p:pic>
        <p:nvPicPr>
          <p:cNvPr id="8200" name="Picture 8" descr="http://im0-tub-ru.yandex.net/i?id=421fdb8add818ddd0c542e9fdf4f91f9-10-144&amp;n=2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86116" y="1571612"/>
            <a:ext cx="1857388" cy="2214578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</p:pic>
      <p:pic>
        <p:nvPicPr>
          <p:cNvPr id="8202" name="Picture 10" descr="http://im0-tub-ru.yandex.net/i?id=e3d0958cfeb3e7c4e79cf40393be0ea8-126-144&amp;n=2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71538" y="1571612"/>
            <a:ext cx="1857388" cy="2214578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</p:pic>
      <p:pic>
        <p:nvPicPr>
          <p:cNvPr id="8204" name="Picture 12" descr="http://im2-tub-ru.yandex.net/i?id=1a708f1df5fc314c61355d2ec16401d0-117-144&amp;n=2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86116" y="3857628"/>
            <a:ext cx="1857388" cy="2286016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</p:pic>
      <p:pic>
        <p:nvPicPr>
          <p:cNvPr id="8206" name="Picture 14" descr="http://im0-tub-ru.yandex.net/i?id=d16313de6901b2fa5cb903cab1f18f9e-81-144&amp;n=21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071538" y="3857628"/>
            <a:ext cx="1857388" cy="2286016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2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2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2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2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2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фон для презентаций - Татьяна Петровна Трутнева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Рамки с цветами для фотошоп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214414" y="785794"/>
            <a:ext cx="71438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solidFill>
                  <a:srgbClr val="FF0000"/>
                </a:solidFill>
              </a:rPr>
              <a:t>                   Игра «Помоги НЕЗНАЙКЕ» - развитие внимания, памяти.</a:t>
            </a:r>
          </a:p>
          <a:p>
            <a:r>
              <a:rPr lang="ru-RU" sz="2000" b="1" i="1" dirty="0" smtClean="0"/>
              <a:t>Незнайка решил стать плотником. Но он не знает, какие инструменты понадобятся ему для работы. Помоги Незнайке – назови эти предметы. </a:t>
            </a:r>
            <a:endParaRPr lang="ru-RU" sz="2000" b="1" i="1" dirty="0"/>
          </a:p>
        </p:txBody>
      </p:sp>
      <p:pic>
        <p:nvPicPr>
          <p:cNvPr id="7170" name="Picture 2" descr="Незнайку и Тома Сойера запретят читать маленьким детям - Читаем, рассказываем - Форум счастливых родителей!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5786" y="2214554"/>
            <a:ext cx="1714512" cy="2500330"/>
          </a:xfrm>
          <a:prstGeom prst="rect">
            <a:avLst/>
          </a:prstGeom>
          <a:noFill/>
        </p:spPr>
      </p:pic>
      <p:pic>
        <p:nvPicPr>
          <p:cNvPr id="7172" name="Picture 4" descr="Происшествия АДИ - Новости Хакасии - Part 62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72264" y="2214554"/>
            <a:ext cx="1357322" cy="1404926"/>
          </a:xfrm>
          <a:prstGeom prst="rect">
            <a:avLst/>
          </a:prstGeom>
          <a:noFill/>
        </p:spPr>
      </p:pic>
      <p:pic>
        <p:nvPicPr>
          <p:cNvPr id="7174" name="Picture 6" descr="Ложка деревянная расписная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29058" y="2714620"/>
            <a:ext cx="1571636" cy="914387"/>
          </a:xfrm>
          <a:prstGeom prst="rect">
            <a:avLst/>
          </a:prstGeom>
          <a:noFill/>
        </p:spPr>
      </p:pic>
      <p:pic>
        <p:nvPicPr>
          <p:cNvPr id="7176" name="Picture 8" descr="Полесье (пластмасса) Игрушки Page 2-20 Магазин детских товаров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214810" y="3571876"/>
            <a:ext cx="2071702" cy="1423972"/>
          </a:xfrm>
          <a:prstGeom prst="rect">
            <a:avLst/>
          </a:prstGeom>
          <a:noFill/>
        </p:spPr>
      </p:pic>
      <p:pic>
        <p:nvPicPr>
          <p:cNvPr id="7180" name="Picture 12" descr="Утюг Philips в категории Утюги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500298" y="3214686"/>
            <a:ext cx="1228725" cy="1238250"/>
          </a:xfrm>
          <a:prstGeom prst="rect">
            <a:avLst/>
          </a:prstGeom>
          <a:noFill/>
        </p:spPr>
      </p:pic>
      <p:pic>
        <p:nvPicPr>
          <p:cNvPr id="7182" name="Picture 14" descr="Рубанки ручные деревянные и металлические ЗУБР, KRAFTOOL, STAYER, LEGIONER оптом Москва Первая Инструментальная Компания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357818" y="4929198"/>
            <a:ext cx="1214446" cy="861977"/>
          </a:xfrm>
          <a:prstGeom prst="rect">
            <a:avLst/>
          </a:prstGeom>
          <a:noFill/>
        </p:spPr>
      </p:pic>
      <p:pic>
        <p:nvPicPr>
          <p:cNvPr id="7184" name="Picture 16" descr="РАБОЧАЯ БОРЬБА За рубежом Новый Раскольников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215074" y="3714752"/>
            <a:ext cx="1714512" cy="1104889"/>
          </a:xfrm>
          <a:prstGeom prst="rect">
            <a:avLst/>
          </a:prstGeom>
          <a:noFill/>
        </p:spPr>
      </p:pic>
      <p:pic>
        <p:nvPicPr>
          <p:cNvPr id="7186" name="Picture 18" descr="Подарок Форум лесбиянок ЛесбиТим, лесби форум, лесби сайт ЛесбиТим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 rot="3967896">
            <a:off x="2598793" y="4234053"/>
            <a:ext cx="1281087" cy="2143116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7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7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7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7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7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7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фон для презентаций - Татьяна Петровна Трутнева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Рамки с цветами для фотошоп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500166" y="785794"/>
            <a:ext cx="685804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>
                <a:solidFill>
                  <a:srgbClr val="FF0000"/>
                </a:solidFill>
              </a:rPr>
              <a:t>Игра «Четвертый лишний» - </a:t>
            </a:r>
          </a:p>
          <a:p>
            <a:pPr algn="ctr"/>
            <a:r>
              <a:rPr lang="ru-RU" sz="2000" b="1" i="1" dirty="0" smtClean="0">
                <a:solidFill>
                  <a:srgbClr val="FF0000"/>
                </a:solidFill>
              </a:rPr>
              <a:t>развитие логического мышления.</a:t>
            </a:r>
          </a:p>
          <a:p>
            <a:pPr algn="ctr"/>
            <a:r>
              <a:rPr lang="ru-RU" sz="2000" b="1" i="1" dirty="0" smtClean="0">
                <a:solidFill>
                  <a:srgbClr val="7030A0"/>
                </a:solidFill>
              </a:rPr>
              <a:t> </a:t>
            </a:r>
            <a:endParaRPr lang="ru-RU" sz="2000" b="1" i="1" dirty="0">
              <a:solidFill>
                <a:srgbClr val="7030A0"/>
              </a:solidFill>
            </a:endParaRPr>
          </a:p>
        </p:txBody>
      </p:sp>
      <p:pic>
        <p:nvPicPr>
          <p:cNvPr id="6150" name="Picture 6" descr="http://im1-tub-ru.yandex.net/i?id=6754845a6c4764250ba4f53aefb7eaf0-12-144&amp;n=2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57290" y="1928802"/>
            <a:ext cx="1143008" cy="1000132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</p:pic>
      <p:pic>
        <p:nvPicPr>
          <p:cNvPr id="6152" name="Picture 8" descr="http://im2-tub-ru.yandex.net/i?id=58f2b55cf95299844b276d30459553ab-88-144&amp;n=2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00496" y="1928802"/>
            <a:ext cx="1214446" cy="1000132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</p:pic>
      <p:pic>
        <p:nvPicPr>
          <p:cNvPr id="6154" name="Picture 10" descr="http://im2-tub-ru.yandex.net/i?id=ff2c84d83d90ede6e6b1534f7672c95b-130-144&amp;n=2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643174" y="1928802"/>
            <a:ext cx="1214446" cy="1000122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</p:pic>
      <p:pic>
        <p:nvPicPr>
          <p:cNvPr id="14" name="Picture 14" descr="Рубанки ручные деревянные и металлические ЗУБР, KRAFTOOL, STAYER, LEGIONER оптом Москва Первая Инструментальная Компания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357818" y="1928802"/>
            <a:ext cx="1214446" cy="933415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</p:pic>
      <p:pic>
        <p:nvPicPr>
          <p:cNvPr id="11" name="Рисунок 10" descr="http://www.vems-stroy.ru/uploads/images/%D0%98%D0%9D%D0%A1%D0%A2%D0%A0%D0%A3%D0%9C%D0%95%D0%9D%D0%A2/%D0%A0%D0%B5%D0%B6%D1%83%D1%89%D0%B8%D0%B9/nogovka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57224" y="3071810"/>
            <a:ext cx="1347792" cy="1047753"/>
          </a:xfrm>
          <a:prstGeom prst="rect">
            <a:avLst/>
          </a:prstGeom>
          <a:noFill/>
          <a:ln w="9525">
            <a:solidFill>
              <a:srgbClr val="7030A0"/>
            </a:solidFill>
            <a:miter lim="800000"/>
            <a:headEnd/>
            <a:tailEnd/>
          </a:ln>
        </p:spPr>
      </p:pic>
      <p:pic>
        <p:nvPicPr>
          <p:cNvPr id="12" name="Picture 4" descr="C:\Users\Татьяна\Desktop\SAM_1301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285984" y="3071810"/>
            <a:ext cx="1500198" cy="1071570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</p:pic>
      <p:pic>
        <p:nvPicPr>
          <p:cNvPr id="13" name="Рисунок 12" descr="Прокричать: &quot;Ку-ка-ре-ку&quot;? - страница 5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857625" y="3081337"/>
            <a:ext cx="1428750" cy="990605"/>
          </a:xfrm>
          <a:prstGeom prst="rect">
            <a:avLst/>
          </a:prstGeom>
          <a:ln>
            <a:solidFill>
              <a:srgbClr val="7030A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Picture 21" descr="C:\Users\Татьяна\Desktop\SAM_1300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28596" y="4286256"/>
            <a:ext cx="1920122" cy="2071702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</p:pic>
      <p:pic>
        <p:nvPicPr>
          <p:cNvPr id="16" name="Picture 19" descr="C:\Users\Татьяна\Desktop\SAM_1311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500298" y="4286256"/>
            <a:ext cx="2222600" cy="2143140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</p:pic>
      <p:pic>
        <p:nvPicPr>
          <p:cNvPr id="17" name="Picture 20" descr="C:\Users\Татьяна\Desktop\SAM_1302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929190" y="4286256"/>
            <a:ext cx="2222600" cy="2054221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</p:pic>
      <p:pic>
        <p:nvPicPr>
          <p:cNvPr id="18" name="Рисунок 17" descr="http://img03.taobaocdn.com/bao/uploaded/i3/16052022211921489/T1Em9kXwhgXXXXXXXX_!!0-item_pic.jpg_600x600.jpg"/>
          <p:cNvPicPr/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358082" y="4286256"/>
            <a:ext cx="1533525" cy="2071702"/>
          </a:xfrm>
          <a:prstGeom prst="rect">
            <a:avLst/>
          </a:prstGeom>
          <a:noFill/>
          <a:ln w="9525">
            <a:solidFill>
              <a:srgbClr val="7030A0"/>
            </a:solidFill>
            <a:miter lim="800000"/>
            <a:headEnd/>
            <a:tailEnd/>
          </a:ln>
        </p:spPr>
      </p:pic>
      <p:pic>
        <p:nvPicPr>
          <p:cNvPr id="19" name="Рисунок 18" descr="http://xn----8sbdzktsk.xn--p1ai/photo/xl/4i14017/18525-48_6197.jpg"/>
          <p:cNvPicPr/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5572132" y="2928934"/>
            <a:ext cx="1276350" cy="1190625"/>
          </a:xfrm>
          <a:prstGeom prst="rect">
            <a:avLst/>
          </a:prstGeom>
          <a:ln>
            <a:solidFill>
              <a:srgbClr val="7030A0"/>
            </a:solidFill>
          </a:ln>
          <a:effectLst>
            <a:softEdge rad="112500"/>
          </a:effec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фон для презентаций - Татьяна Петровна Трутнева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Рамки с цветами для фотошоп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19530" y="0"/>
            <a:ext cx="9358346" cy="6858000"/>
          </a:xfrm>
          <a:prstGeom prst="rect">
            <a:avLst/>
          </a:prstGeom>
          <a:noFill/>
        </p:spPr>
      </p:pic>
      <p:pic>
        <p:nvPicPr>
          <p:cNvPr id="6" name="Picture 2" descr="http://im1-tub-ru.yandex.net/i?id=457634a068cbb83b1e7c18bfc486cd50-21-144&amp;n=2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348" y="2780928"/>
            <a:ext cx="3786214" cy="3500462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</p:pic>
      <p:pic>
        <p:nvPicPr>
          <p:cNvPr id="5122" name="Picture 2" descr="http://im3-tub-ru.yandex.net/i?id=3527a4a9b5db3d1fdad62f1f4f0e066a-117-144&amp;n=2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81128" y="1568365"/>
            <a:ext cx="3714776" cy="3357586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</p:pic>
      <p:sp>
        <p:nvSpPr>
          <p:cNvPr id="8" name="Прямоугольник 7"/>
          <p:cNvSpPr/>
          <p:nvPr/>
        </p:nvSpPr>
        <p:spPr>
          <a:xfrm>
            <a:off x="2411760" y="860479"/>
            <a:ext cx="402675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solidFill>
                  <a:srgbClr val="FF0000"/>
                </a:solidFill>
              </a:rPr>
              <a:t>Игра «Составь предложение» </a:t>
            </a:r>
            <a:endParaRPr lang="ru-RU" sz="2000" b="1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178</TotalTime>
  <Words>351</Words>
  <Application>Microsoft Office PowerPoint</Application>
  <PresentationFormat>Экран (4:3)</PresentationFormat>
  <Paragraphs>42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Windows User</dc:creator>
  <cp:lastModifiedBy>Windows User</cp:lastModifiedBy>
  <cp:revision>27</cp:revision>
  <dcterms:created xsi:type="dcterms:W3CDTF">2015-02-20T14:43:45Z</dcterms:created>
  <dcterms:modified xsi:type="dcterms:W3CDTF">2020-04-05T06:27:03Z</dcterms:modified>
</cp:coreProperties>
</file>