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63" r:id="rId6"/>
    <p:sldId id="264" r:id="rId7"/>
    <p:sldId id="265" r:id="rId8"/>
    <p:sldId id="266" r:id="rId9"/>
    <p:sldId id="27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5;&#1088;&#1077;&#1079;&#1077;&#1085;&#1090;&#1072;&#1094;&#1080;&#1103;%20&#1082;&#1086;%20&#1076;&#1085;&#1102;%20&#1084;&#1072;&#1090;&#1077;&#1088;&#1080;\&#1052;&#1072;&#1084;&#1086;&#1085;&#1090;&#1105;&#1085;&#1086;&#1082;_-_&#1055;&#1077;&#1089;&#1077;&#1085;&#1082;&#1072;%20&#1084;&#1072;&#1084;&#1086;&#1085;&#1090;&#1077;&#1085;&#1082;&#1072;.mp3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357167"/>
            <a:ext cx="6643734" cy="78581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2143116"/>
            <a:ext cx="4857784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свете добрых слов живёт немало,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 всех добрее и важней одно: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двух слогов простое слово «МАМА».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нет на свете слов, дороже, чем оно!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ews_56188_image_900x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714488"/>
            <a:ext cx="3214710" cy="28896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43042" y="5286388"/>
            <a:ext cx="7215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142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Доброты, тепла, души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Мамочке не жалко.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Ждут мамулю малыши - Вася, Маша, Галка, Паша, Сеня и Марат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Ждет её весь детский сад!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4c3d65384ad1e131f104e3e117e51c4--clipart-kindergarten.jpg"/>
          <p:cNvPicPr>
            <a:picLocks noChangeAspect="1"/>
          </p:cNvPicPr>
          <p:nvPr/>
        </p:nvPicPr>
        <p:blipFill>
          <a:blip r:embed="rId2"/>
          <a:srcRect l="9428" r="9563"/>
          <a:stretch>
            <a:fillRect/>
          </a:stretch>
        </p:blipFill>
        <p:spPr>
          <a:xfrm>
            <a:off x="4143372" y="642918"/>
            <a:ext cx="4857784" cy="5857916"/>
          </a:xfrm>
          <a:prstGeom prst="rect">
            <a:avLst/>
          </a:prstGeom>
        </p:spPr>
      </p:pic>
      <p:pic>
        <p:nvPicPr>
          <p:cNvPr id="5" name="Рисунок 4" descr="1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286124"/>
            <a:ext cx="3929379" cy="2620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35716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Приготовит мама суп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Малышам из разных групп,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Ловко вылепит котлеты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нарежет винегреты.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 такой умелой мамой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 бываю сытый самый!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ain_379131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71480"/>
            <a:ext cx="4210072" cy="5954245"/>
          </a:xfrm>
          <a:prstGeom prst="rect">
            <a:avLst/>
          </a:prstGeom>
        </p:spPr>
      </p:pic>
      <p:pic>
        <p:nvPicPr>
          <p:cNvPr id="5" name="Рисунок 4" descr="main_534353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428868"/>
            <a:ext cx="3709516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85728"/>
            <a:ext cx="36433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школе я учёный самый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Повезло мне очень с мамой.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неё узнают дети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уроке всё на свете.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Станут лучше и умней,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Справедливей и добрей.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8d87964e8965316d3ac3745b69908b0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239677"/>
            <a:ext cx="4706854" cy="6223939"/>
          </a:xfrm>
          <a:prstGeom prst="rect">
            <a:avLst/>
          </a:prstGeom>
        </p:spPr>
      </p:pic>
      <p:pic>
        <p:nvPicPr>
          <p:cNvPr id="5" name="Рисунок 4" descr="a65814384a2022a04df5f4ec4ddb9115--community-workers-community-help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214554"/>
            <a:ext cx="3286148" cy="4424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50004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может ставить банки,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Мазать ссадины и ранки.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делает уколы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 ребятам нашей школы.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Мама лаской, добрым словом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Помогает стать здоровым!</a:t>
            </a:r>
          </a:p>
        </p:txBody>
      </p:sp>
      <p:pic>
        <p:nvPicPr>
          <p:cNvPr id="4" name="Рисунок 3" descr="hello_html_m17ec6e02.jpg"/>
          <p:cNvPicPr>
            <a:picLocks noChangeAspect="1"/>
          </p:cNvPicPr>
          <p:nvPr/>
        </p:nvPicPr>
        <p:blipFill>
          <a:blip r:embed="rId2"/>
          <a:srcRect l="5111" t="4762" r="4591" b="14285"/>
          <a:stretch>
            <a:fillRect/>
          </a:stretch>
        </p:blipFill>
        <p:spPr>
          <a:xfrm>
            <a:off x="357158" y="2786058"/>
            <a:ext cx="2783981" cy="3571900"/>
          </a:xfrm>
          <a:prstGeom prst="rect">
            <a:avLst/>
          </a:prstGeom>
        </p:spPr>
      </p:pic>
      <p:pic>
        <p:nvPicPr>
          <p:cNvPr id="5" name="Рисунок 4" descr="medsestraOOMNO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26" y="642918"/>
            <a:ext cx="5214974" cy="5227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3571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- золотые руки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Шьёт рубашки, платья, брюки.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Папа, я, сестрёнка Света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 с иголочки одеты!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857232"/>
            <a:ext cx="4397855" cy="5500702"/>
          </a:xfrm>
          <a:prstGeom prst="rect">
            <a:avLst/>
          </a:prstGeom>
        </p:spPr>
      </p:pic>
      <p:pic>
        <p:nvPicPr>
          <p:cNvPr id="5" name="Рисунок 4" descr="5cc672a22aecd6454868f4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928802"/>
            <a:ext cx="3514831" cy="464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1.jpg"/>
          <p:cNvPicPr>
            <a:picLocks noChangeAspect="1"/>
          </p:cNvPicPr>
          <p:nvPr/>
        </p:nvPicPr>
        <p:blipFill>
          <a:blip r:embed="rId2"/>
          <a:srcRect l="25000" t="39583" r="25000" b="11458"/>
          <a:stretch>
            <a:fillRect/>
          </a:stretch>
        </p:blipFill>
        <p:spPr>
          <a:xfrm>
            <a:off x="142844" y="142852"/>
            <a:ext cx="3000396" cy="2203416"/>
          </a:xfrm>
          <a:prstGeom prst="rect">
            <a:avLst/>
          </a:prstGeom>
        </p:spPr>
      </p:pic>
      <p:pic>
        <p:nvPicPr>
          <p:cNvPr id="3" name="Рисунок 2" descr="img32.jpg"/>
          <p:cNvPicPr>
            <a:picLocks noChangeAspect="1"/>
          </p:cNvPicPr>
          <p:nvPr/>
        </p:nvPicPr>
        <p:blipFill>
          <a:blip r:embed="rId3"/>
          <a:srcRect l="25781" t="39583" r="25000" b="12500"/>
          <a:stretch>
            <a:fillRect/>
          </a:stretch>
        </p:blipFill>
        <p:spPr>
          <a:xfrm>
            <a:off x="3214678" y="142852"/>
            <a:ext cx="3033009" cy="2214578"/>
          </a:xfrm>
          <a:prstGeom prst="rect">
            <a:avLst/>
          </a:prstGeom>
        </p:spPr>
      </p:pic>
      <p:pic>
        <p:nvPicPr>
          <p:cNvPr id="4" name="Рисунок 3" descr="img33.jpg"/>
          <p:cNvPicPr>
            <a:picLocks noChangeAspect="1"/>
          </p:cNvPicPr>
          <p:nvPr/>
        </p:nvPicPr>
        <p:blipFill>
          <a:blip r:embed="rId4"/>
          <a:srcRect l="24218" t="39583" r="24219" b="12500"/>
          <a:stretch>
            <a:fillRect/>
          </a:stretch>
        </p:blipFill>
        <p:spPr>
          <a:xfrm>
            <a:off x="6317540" y="142851"/>
            <a:ext cx="2683616" cy="2257215"/>
          </a:xfrm>
          <a:prstGeom prst="rect">
            <a:avLst/>
          </a:prstGeom>
        </p:spPr>
      </p:pic>
      <p:pic>
        <p:nvPicPr>
          <p:cNvPr id="5" name="Рисунок 4" descr="img34.jpg"/>
          <p:cNvPicPr>
            <a:picLocks noChangeAspect="1"/>
          </p:cNvPicPr>
          <p:nvPr/>
        </p:nvPicPr>
        <p:blipFill>
          <a:blip r:embed="rId5"/>
          <a:srcRect l="28125" t="42708" r="32812" b="12500"/>
          <a:stretch>
            <a:fillRect/>
          </a:stretch>
        </p:blipFill>
        <p:spPr>
          <a:xfrm>
            <a:off x="3857620" y="2500306"/>
            <a:ext cx="2786082" cy="2396031"/>
          </a:xfrm>
          <a:prstGeom prst="rect">
            <a:avLst/>
          </a:prstGeom>
        </p:spPr>
      </p:pic>
      <p:pic>
        <p:nvPicPr>
          <p:cNvPr id="6" name="Рисунок 5" descr="img35.jpg"/>
          <p:cNvPicPr>
            <a:picLocks noChangeAspect="1"/>
          </p:cNvPicPr>
          <p:nvPr/>
        </p:nvPicPr>
        <p:blipFill>
          <a:blip r:embed="rId6"/>
          <a:srcRect l="27344" t="44792" r="29687" b="15625"/>
          <a:stretch>
            <a:fillRect/>
          </a:stretch>
        </p:blipFill>
        <p:spPr>
          <a:xfrm>
            <a:off x="5572132" y="4346003"/>
            <a:ext cx="3429024" cy="2369144"/>
          </a:xfrm>
          <a:prstGeom prst="rect">
            <a:avLst/>
          </a:prstGeom>
        </p:spPr>
      </p:pic>
      <p:pic>
        <p:nvPicPr>
          <p:cNvPr id="7" name="Рисунок 6" descr="img36.jpg"/>
          <p:cNvPicPr>
            <a:picLocks noChangeAspect="1"/>
          </p:cNvPicPr>
          <p:nvPr/>
        </p:nvPicPr>
        <p:blipFill>
          <a:blip r:embed="rId7"/>
          <a:srcRect l="25000" t="40625" r="21094" b="12500"/>
          <a:stretch>
            <a:fillRect/>
          </a:stretch>
        </p:blipFill>
        <p:spPr>
          <a:xfrm>
            <a:off x="142844" y="3000372"/>
            <a:ext cx="3643338" cy="2376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5786454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Мама – это то, с чего начинается жизнь. Мама есть у всех, даже у животных. 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7.jpg"/>
          <p:cNvPicPr>
            <a:picLocks noChangeAspect="1"/>
          </p:cNvPicPr>
          <p:nvPr/>
        </p:nvPicPr>
        <p:blipFill>
          <a:blip r:embed="rId2"/>
          <a:srcRect l="25782" t="43750" r="24999" b="14583"/>
          <a:stretch>
            <a:fillRect/>
          </a:stretch>
        </p:blipFill>
        <p:spPr>
          <a:xfrm>
            <a:off x="142844" y="142852"/>
            <a:ext cx="3825505" cy="2428892"/>
          </a:xfrm>
          <a:prstGeom prst="rect">
            <a:avLst/>
          </a:prstGeom>
        </p:spPr>
      </p:pic>
      <p:pic>
        <p:nvPicPr>
          <p:cNvPr id="3" name="Рисунок 2" descr="img38.jpg"/>
          <p:cNvPicPr>
            <a:picLocks noChangeAspect="1"/>
          </p:cNvPicPr>
          <p:nvPr/>
        </p:nvPicPr>
        <p:blipFill>
          <a:blip r:embed="rId3"/>
          <a:srcRect l="26562" t="40625" r="26562" b="11458"/>
          <a:stretch>
            <a:fillRect/>
          </a:stretch>
        </p:blipFill>
        <p:spPr>
          <a:xfrm>
            <a:off x="4214810" y="142852"/>
            <a:ext cx="3286148" cy="2519381"/>
          </a:xfrm>
          <a:prstGeom prst="rect">
            <a:avLst/>
          </a:prstGeom>
        </p:spPr>
      </p:pic>
      <p:pic>
        <p:nvPicPr>
          <p:cNvPr id="4" name="Рисунок 3" descr="img39.jpg"/>
          <p:cNvPicPr>
            <a:picLocks noChangeAspect="1"/>
          </p:cNvPicPr>
          <p:nvPr/>
        </p:nvPicPr>
        <p:blipFill>
          <a:blip r:embed="rId4"/>
          <a:srcRect l="28906" t="40625" r="32031" b="13541"/>
          <a:stretch>
            <a:fillRect/>
          </a:stretch>
        </p:blipFill>
        <p:spPr>
          <a:xfrm>
            <a:off x="214282" y="2714620"/>
            <a:ext cx="3071834" cy="2703214"/>
          </a:xfrm>
          <a:prstGeom prst="rect">
            <a:avLst/>
          </a:prstGeom>
        </p:spPr>
      </p:pic>
      <p:pic>
        <p:nvPicPr>
          <p:cNvPr id="5" name="Рисунок 4" descr="img40 (1).jpg"/>
          <p:cNvPicPr>
            <a:picLocks noChangeAspect="1"/>
          </p:cNvPicPr>
          <p:nvPr/>
        </p:nvPicPr>
        <p:blipFill>
          <a:blip r:embed="rId5"/>
          <a:srcRect l="27344" t="40625" r="28906" b="12500"/>
          <a:stretch>
            <a:fillRect/>
          </a:stretch>
        </p:blipFill>
        <p:spPr>
          <a:xfrm>
            <a:off x="3500430" y="2786058"/>
            <a:ext cx="3022621" cy="2428892"/>
          </a:xfrm>
          <a:prstGeom prst="rect">
            <a:avLst/>
          </a:prstGeom>
        </p:spPr>
      </p:pic>
      <p:pic>
        <p:nvPicPr>
          <p:cNvPr id="6" name="Рисунок 5" descr="img41.jpg"/>
          <p:cNvPicPr>
            <a:picLocks noChangeAspect="1"/>
          </p:cNvPicPr>
          <p:nvPr/>
        </p:nvPicPr>
        <p:blipFill>
          <a:blip r:embed="rId6"/>
          <a:srcRect l="26563" t="42708" r="35937" b="14583"/>
          <a:stretch>
            <a:fillRect/>
          </a:stretch>
        </p:blipFill>
        <p:spPr>
          <a:xfrm>
            <a:off x="6072198" y="4143380"/>
            <a:ext cx="2928958" cy="250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Девчонки и мальчишки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давайте вместе с нами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спасибо скажем бабушке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спасибо скажем маме!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8f45c5dde7d03609b62cfdc177cad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285992"/>
            <a:ext cx="4238628" cy="2951145"/>
          </a:xfrm>
          <a:prstGeom prst="rect">
            <a:avLst/>
          </a:prstGeom>
        </p:spPr>
      </p:pic>
      <p:pic>
        <p:nvPicPr>
          <p:cNvPr id="4" name="Рисунок 3" descr="img_5702bf9f321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428736"/>
            <a:ext cx="3943918" cy="3621234"/>
          </a:xfrm>
          <a:prstGeom prst="rect">
            <a:avLst/>
          </a:prstGeom>
        </p:spPr>
      </p:pic>
      <p:pic>
        <p:nvPicPr>
          <p:cNvPr id="6" name="Рисунок 5" descr="img15.jpg"/>
          <p:cNvPicPr>
            <a:picLocks noChangeAspect="1"/>
          </p:cNvPicPr>
          <p:nvPr/>
        </p:nvPicPr>
        <p:blipFill>
          <a:blip r:embed="rId4"/>
          <a:srcRect t="18750" b="47916"/>
          <a:stretch>
            <a:fillRect/>
          </a:stretch>
        </p:blipFill>
        <p:spPr>
          <a:xfrm>
            <a:off x="1857356" y="5357826"/>
            <a:ext cx="5357818" cy="1339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285728"/>
            <a:ext cx="8643998" cy="59293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День матери – это международный праздник в честь  матерей.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По традиции, в этот день, поздравляют всех мам и бабушек. День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матери в России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празднуют в последнее воскресенье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осени.  В этот день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 благодарности хочется сказать всем матерям, которые дарят детям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нежность и ласку.  Это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еще одна возможность поблагодарить главного человека в нашей жизни за любовь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заботу.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4" name="Рисунок 3" descr="239622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245682" cy="3072500"/>
          </a:xfrm>
          <a:prstGeom prst="rect">
            <a:avLst/>
          </a:prstGeom>
        </p:spPr>
      </p:pic>
      <p:pic>
        <p:nvPicPr>
          <p:cNvPr id="6" name="Рисунок 5" descr="img_573334b2ba6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928934"/>
            <a:ext cx="3862262" cy="3776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МА-МА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1149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Слово мама возникло из лепета маленьких детей. Слог "ма" – это один из  первых слогов который  начинают произносить дети.  И слово МАМА произошло, как предполагают, из повторения этого слога. Ведь мама это главный человек в жизни малыша. Он проводит с ней большую часть времени. Мама кормит его, заботиться о нем.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m.jpg"/>
          <p:cNvPicPr>
            <a:picLocks noChangeAspect="1"/>
          </p:cNvPicPr>
          <p:nvPr/>
        </p:nvPicPr>
        <p:blipFill>
          <a:blip r:embed="rId2"/>
          <a:srcRect t="11987" r="-15659" b="23469"/>
          <a:stretch>
            <a:fillRect/>
          </a:stretch>
        </p:blipFill>
        <p:spPr>
          <a:xfrm>
            <a:off x="2571736" y="4643445"/>
            <a:ext cx="4929222" cy="212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29058" y="2428868"/>
            <a:ext cx="5214942" cy="72866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Скажите, откуда я взялся? Я всем задавал вопрос. А дедушка мне ответил: - Нам аист тебя принёс. А бабушка мне сказала: - В капусте тебя нашли. А дядя шутил: - С вокзала В корзинке тебя принесли. Я знаю, неправда это, Мама меня родила, Я только не знаю ответа, Где мама меня взяла. Сестра на меня ворчала: - Ты голову всем вскружил. А я начинал сначала: - А где я до мамы жил? Никто эту тайну из взрослых Мне так объяснить и не смог. Лишь мама ответила просто: - Ты жил в моём сердце, сынок!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tork_carries_a_child_1_281050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42852"/>
            <a:ext cx="4286279" cy="2363837"/>
          </a:xfrm>
          <a:prstGeom prst="rect">
            <a:avLst/>
          </a:prstGeom>
        </p:spPr>
      </p:pic>
      <p:pic>
        <p:nvPicPr>
          <p:cNvPr id="5" name="Рисунок 4" descr="97251238_Izobrazhenie_049-768x5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14290"/>
            <a:ext cx="2928958" cy="2147140"/>
          </a:xfrm>
          <a:prstGeom prst="rect">
            <a:avLst/>
          </a:prstGeom>
        </p:spPr>
      </p:pic>
      <p:pic>
        <p:nvPicPr>
          <p:cNvPr id="7" name="Рисунок 6" descr="893b7b6988be75699ae67ff52d480e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571744"/>
            <a:ext cx="3748352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4282" y="428604"/>
            <a:ext cx="4473603" cy="3379837"/>
          </a:xfrm>
        </p:spPr>
      </p:pic>
      <p:pic>
        <p:nvPicPr>
          <p:cNvPr id="5" name="Рисунок 4" descr="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3214686"/>
            <a:ext cx="4684176" cy="3542408"/>
          </a:xfrm>
          <a:prstGeom prst="rect">
            <a:avLst/>
          </a:prstGeom>
        </p:spPr>
      </p:pic>
      <p:pic>
        <p:nvPicPr>
          <p:cNvPr id="6" name="Рисунок 5" descr="1003 (1).jpg"/>
          <p:cNvPicPr>
            <a:picLocks noChangeAspect="1"/>
          </p:cNvPicPr>
          <p:nvPr/>
        </p:nvPicPr>
        <p:blipFill>
          <a:blip r:embed="rId4"/>
          <a:srcRect l="7258" t="8065" r="43144" b="27419"/>
          <a:stretch>
            <a:fillRect/>
          </a:stretch>
        </p:blipFill>
        <p:spPr>
          <a:xfrm>
            <a:off x="5500694" y="69696"/>
            <a:ext cx="3071834" cy="2996911"/>
          </a:xfrm>
          <a:prstGeom prst="rect">
            <a:avLst/>
          </a:prstGeom>
        </p:spPr>
      </p:pic>
      <p:pic>
        <p:nvPicPr>
          <p:cNvPr id="7" name="Рисунок 6" descr="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71942"/>
            <a:ext cx="3449630" cy="26162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539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Мамы из мультфильмов…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lson(1).jpg"/>
          <p:cNvPicPr>
            <a:picLocks noChangeAspect="1"/>
          </p:cNvPicPr>
          <p:nvPr/>
        </p:nvPicPr>
        <p:blipFill>
          <a:blip r:embed="rId2"/>
          <a:srcRect l="8655" r="25352"/>
          <a:stretch>
            <a:fillRect/>
          </a:stretch>
        </p:blipFill>
        <p:spPr>
          <a:xfrm>
            <a:off x="214282" y="214290"/>
            <a:ext cx="4357718" cy="3715763"/>
          </a:xfrm>
          <a:prstGeom prst="rect">
            <a:avLst/>
          </a:prstGeom>
        </p:spPr>
      </p:pic>
      <p:pic>
        <p:nvPicPr>
          <p:cNvPr id="3" name="Рисунок 2" descr="7973219c5d83dece4caa715a3ba905b6_Qdakpd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500438"/>
            <a:ext cx="4678639" cy="3228261"/>
          </a:xfrm>
          <a:prstGeom prst="rect">
            <a:avLst/>
          </a:prstGeom>
        </p:spPr>
      </p:pic>
      <p:pic>
        <p:nvPicPr>
          <p:cNvPr id="4" name="Рисунок 3" descr="original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428604"/>
            <a:ext cx="3619525" cy="2714644"/>
          </a:xfrm>
          <a:prstGeom prst="rect">
            <a:avLst/>
          </a:prstGeom>
        </p:spPr>
      </p:pic>
      <p:pic>
        <p:nvPicPr>
          <p:cNvPr id="5" name="Рисунок 4" descr="Multfilm-Malysh-i-Karlson-19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4071942"/>
            <a:ext cx="34290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77664_sovetskie_multfil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142852"/>
            <a:ext cx="4252662" cy="3286148"/>
          </a:xfrm>
          <a:prstGeom prst="rect">
            <a:avLst/>
          </a:prstGeom>
        </p:spPr>
      </p:pic>
      <p:pic>
        <p:nvPicPr>
          <p:cNvPr id="4" name="Рисунок 3" descr="xbgLEd7Jlfo5N-d044qxIp1s9HPvIheosqXM8l5LRXUp9PBxbPLkXlJzTztYI8I8lLe_ptIV7CgLD2WqJgzNcZIuGZRLDYEr72fiM3SYcSVPuKPlK6VEryShX3Cbz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42852"/>
            <a:ext cx="4071965" cy="3277788"/>
          </a:xfrm>
          <a:prstGeom prst="rect">
            <a:avLst/>
          </a:prstGeom>
        </p:spPr>
      </p:pic>
      <p:pic>
        <p:nvPicPr>
          <p:cNvPr id="5" name="Рисунок 4" descr="original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3500438"/>
            <a:ext cx="4357718" cy="3268289"/>
          </a:xfrm>
          <a:prstGeom prst="rect">
            <a:avLst/>
          </a:prstGeom>
        </p:spPr>
      </p:pic>
      <p:pic>
        <p:nvPicPr>
          <p:cNvPr id="6" name="Рисунок 5" descr="18-4.png"/>
          <p:cNvPicPr>
            <a:picLocks noChangeAspect="1"/>
          </p:cNvPicPr>
          <p:nvPr/>
        </p:nvPicPr>
        <p:blipFill>
          <a:blip r:embed="rId5" cstate="print"/>
          <a:srcRect l="23437" r="25000"/>
          <a:stretch>
            <a:fillRect/>
          </a:stretch>
        </p:blipFill>
        <p:spPr>
          <a:xfrm>
            <a:off x="5357818" y="3584863"/>
            <a:ext cx="3000396" cy="3273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345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5130905" cy="3876684"/>
          </a:xfrm>
          <a:prstGeom prst="rect">
            <a:avLst/>
          </a:prstGeom>
        </p:spPr>
      </p:pic>
      <p:pic>
        <p:nvPicPr>
          <p:cNvPr id="3" name="Рисунок 2" descr="63f2b5e2a261898fffc0d4f4b752ccfd3b1bd0c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55" y="500042"/>
            <a:ext cx="3429024" cy="2571768"/>
          </a:xfrm>
          <a:prstGeom prst="rect">
            <a:avLst/>
          </a:prstGeom>
        </p:spPr>
      </p:pic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3571876"/>
            <a:ext cx="4263714" cy="3176467"/>
          </a:xfrm>
          <a:prstGeom prst="rect">
            <a:avLst/>
          </a:prstGeom>
        </p:spPr>
      </p:pic>
      <p:pic>
        <p:nvPicPr>
          <p:cNvPr id="5" name="Рисунок 4" descr="maxresdefault (1).jpg"/>
          <p:cNvPicPr>
            <a:picLocks noChangeAspect="1"/>
          </p:cNvPicPr>
          <p:nvPr/>
        </p:nvPicPr>
        <p:blipFill>
          <a:blip r:embed="rId6"/>
          <a:srcRect l="19207" t="9756" r="19055" b="14633"/>
          <a:stretch>
            <a:fillRect/>
          </a:stretch>
        </p:blipFill>
        <p:spPr>
          <a:xfrm>
            <a:off x="714348" y="4214818"/>
            <a:ext cx="3571900" cy="2460642"/>
          </a:xfrm>
          <a:prstGeom prst="rect">
            <a:avLst/>
          </a:prstGeom>
        </p:spPr>
      </p:pic>
      <p:pic>
        <p:nvPicPr>
          <p:cNvPr id="6" name="Мамонтёнок_-_Песенка мамонте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6.jpg"/>
          <p:cNvPicPr>
            <a:picLocks noChangeAspect="1"/>
          </p:cNvPicPr>
          <p:nvPr/>
        </p:nvPicPr>
        <p:blipFill>
          <a:blip r:embed="rId2"/>
          <a:srcRect l="35938" t="39583" r="35937" b="10416"/>
          <a:stretch>
            <a:fillRect/>
          </a:stretch>
        </p:blipFill>
        <p:spPr>
          <a:xfrm>
            <a:off x="2928926" y="642918"/>
            <a:ext cx="2643206" cy="3524275"/>
          </a:xfrm>
          <a:prstGeom prst="rect">
            <a:avLst/>
          </a:prstGeom>
        </p:spPr>
      </p:pic>
      <p:pic>
        <p:nvPicPr>
          <p:cNvPr id="3" name="Рисунок 2" descr="img27.jpg"/>
          <p:cNvPicPr>
            <a:picLocks noChangeAspect="1"/>
          </p:cNvPicPr>
          <p:nvPr/>
        </p:nvPicPr>
        <p:blipFill>
          <a:blip r:embed="rId3"/>
          <a:srcRect l="32031" t="39583" r="32031" b="13541"/>
          <a:stretch>
            <a:fillRect/>
          </a:stretch>
        </p:blipFill>
        <p:spPr>
          <a:xfrm>
            <a:off x="5570544" y="357166"/>
            <a:ext cx="3359174" cy="3286148"/>
          </a:xfrm>
          <a:prstGeom prst="rect">
            <a:avLst/>
          </a:prstGeom>
        </p:spPr>
      </p:pic>
      <p:pic>
        <p:nvPicPr>
          <p:cNvPr id="5" name="Рисунок 4" descr="img28 (1).jpg"/>
          <p:cNvPicPr>
            <a:picLocks noChangeAspect="1"/>
          </p:cNvPicPr>
          <p:nvPr/>
        </p:nvPicPr>
        <p:blipFill>
          <a:blip r:embed="rId4"/>
          <a:srcRect l="35938" t="39584" r="35937" b="11458"/>
          <a:stretch>
            <a:fillRect/>
          </a:stretch>
        </p:blipFill>
        <p:spPr>
          <a:xfrm>
            <a:off x="142844" y="3071810"/>
            <a:ext cx="2807361" cy="3665166"/>
          </a:xfrm>
          <a:prstGeom prst="rect">
            <a:avLst/>
          </a:prstGeom>
        </p:spPr>
      </p:pic>
      <p:pic>
        <p:nvPicPr>
          <p:cNvPr id="6" name="Рисунок 5" descr="img29.jpg"/>
          <p:cNvPicPr>
            <a:picLocks noChangeAspect="1"/>
          </p:cNvPicPr>
          <p:nvPr/>
        </p:nvPicPr>
        <p:blipFill>
          <a:blip r:embed="rId5"/>
          <a:srcRect l="26562" t="46875" r="25781" b="19791"/>
          <a:stretch>
            <a:fillRect/>
          </a:stretch>
        </p:blipFill>
        <p:spPr>
          <a:xfrm>
            <a:off x="4000496" y="4214818"/>
            <a:ext cx="4844389" cy="25413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1428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Мамы из сказок… 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92D05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382</Words>
  <PresentationFormat>Экран (4:3)</PresentationFormat>
  <Paragraphs>48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День Матери </vt:lpstr>
      <vt:lpstr>Слайд 2</vt:lpstr>
      <vt:lpstr>МА-МА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Матери Творческий проект</dc:title>
  <dc:creator>User</dc:creator>
  <cp:lastModifiedBy>Пользователь Windows</cp:lastModifiedBy>
  <cp:revision>33</cp:revision>
  <dcterms:created xsi:type="dcterms:W3CDTF">2019-10-13T09:23:14Z</dcterms:created>
  <dcterms:modified xsi:type="dcterms:W3CDTF">2020-11-15T16:02:49Z</dcterms:modified>
</cp:coreProperties>
</file>