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8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7573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8765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2265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455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508929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0889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964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394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589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878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107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1146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8995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954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437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1686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8D178-70C1-448E-89E6-46FFEF025B2A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8E35FB0-C32D-48D1-A777-45E1C87E1C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470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89" t="20359" r="7360" b="8982"/>
          <a:stretch/>
        </p:blipFill>
        <p:spPr>
          <a:xfrm>
            <a:off x="3048000" y="1234440"/>
            <a:ext cx="4221480" cy="26974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90605" y="311110"/>
            <a:ext cx="69172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педагогический дуэт</a:t>
            </a:r>
            <a:endParaRPr lang="ru-RU" sz="5400" dirty="0">
              <a:ln w="0"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6365" y="5786735"/>
            <a:ext cx="61029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КОФЕ</a:t>
            </a:r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5400" dirty="0" smtClean="0">
                <a:ln w="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</a:t>
            </a:r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5400" dirty="0" smtClean="0">
                <a:ln w="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МОЛОКОМ</a:t>
            </a:r>
            <a:endParaRPr lang="ru-RU" sz="5400" b="0" cap="none" spc="0" dirty="0">
              <a:ln w="0">
                <a:solidFill>
                  <a:schemeClr val="accent2">
                    <a:lumMod val="50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0797" y="3901143"/>
            <a:ext cx="418704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Марина Михайловна</a:t>
            </a:r>
          </a:p>
          <a:p>
            <a:pPr algn="ctr"/>
            <a:r>
              <a:rPr lang="ru-RU" sz="2800" b="0" cap="none" spc="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Трофимова</a:t>
            </a:r>
            <a:endParaRPr lang="ru-RU" sz="2800" b="0" cap="none" spc="0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82428" y="3887748"/>
            <a:ext cx="470523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Надежда Сергеевна</a:t>
            </a:r>
          </a:p>
          <a:p>
            <a:pPr algn="ctr"/>
            <a:r>
              <a:rPr lang="ru-RU" sz="280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Мельникова</a:t>
            </a:r>
            <a:endParaRPr lang="ru-RU" sz="2800" b="0" cap="none" spc="0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49892" y="4841855"/>
            <a:ext cx="23567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наставник</a:t>
            </a:r>
            <a:endParaRPr lang="ru-RU" sz="36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71927" y="4817238"/>
            <a:ext cx="319510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м/специалист</a:t>
            </a:r>
            <a:endParaRPr lang="ru-RU" sz="36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14764" y="311110"/>
            <a:ext cx="1873579" cy="244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765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1046" y="1687175"/>
            <a:ext cx="1745991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99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</a:t>
            </a:r>
            <a:endParaRPr lang="ru-RU" sz="199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5814" y="464821"/>
            <a:ext cx="1877731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2908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47417" y="1732895"/>
            <a:ext cx="1904689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99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</a:t>
            </a:r>
            <a:endParaRPr lang="ru-RU" sz="199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254" y="347366"/>
            <a:ext cx="1877731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0312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80906" y="1610975"/>
            <a:ext cx="206819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99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</a:t>
            </a:r>
            <a:endParaRPr lang="ru-RU" sz="199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1494" y="388621"/>
            <a:ext cx="1877731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7542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67200" y="1561494"/>
            <a:ext cx="2940842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9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1533" y="574717"/>
            <a:ext cx="1877731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6583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34983" y="1698338"/>
            <a:ext cx="6734536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99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КОФЕ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7214" y="475984"/>
            <a:ext cx="1877731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463703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</TotalTime>
  <Words>18</Words>
  <Application>Microsoft Office PowerPoint</Application>
  <PresentationFormat>Произвольный</PresentationFormat>
  <Paragraphs>13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7</cp:revision>
  <dcterms:created xsi:type="dcterms:W3CDTF">2022-11-17T16:01:26Z</dcterms:created>
  <dcterms:modified xsi:type="dcterms:W3CDTF">2022-11-18T07:48:51Z</dcterms:modified>
</cp:coreProperties>
</file>