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>
      <p:cViewPr varScale="1">
        <p:scale>
          <a:sx n="64" d="100"/>
          <a:sy n="64" d="100"/>
        </p:scale>
        <p:origin x="-876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8D178-70C1-448E-89E6-46FFEF025B2A}" type="datetimeFigureOut">
              <a:rPr lang="ru-RU" smtClean="0"/>
              <a:pPr/>
              <a:t>18.11.2022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35FB0-C32D-48D1-A777-45E1C87E1CD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3075734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8D178-70C1-448E-89E6-46FFEF025B2A}" type="datetimeFigureOut">
              <a:rPr lang="ru-RU" smtClean="0"/>
              <a:pPr/>
              <a:t>18.11.2022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35FB0-C32D-48D1-A777-45E1C87E1CD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5687657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8D178-70C1-448E-89E6-46FFEF025B2A}" type="datetimeFigureOut">
              <a:rPr lang="ru-RU" smtClean="0"/>
              <a:pPr/>
              <a:t>18.11.2022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35FB0-C32D-48D1-A777-45E1C87E1CD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022650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8D178-70C1-448E-89E6-46FFEF025B2A}" type="datetimeFigureOut">
              <a:rPr lang="ru-RU" smtClean="0"/>
              <a:pPr/>
              <a:t>18.11.2022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35FB0-C32D-48D1-A777-45E1C87E1CD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7545537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8D178-70C1-448E-89E6-46FFEF025B2A}" type="datetimeFigureOut">
              <a:rPr lang="ru-RU" smtClean="0"/>
              <a:pPr/>
              <a:t>18.11.2022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35FB0-C32D-48D1-A777-45E1C87E1CD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250892983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8D178-70C1-448E-89E6-46FFEF025B2A}" type="datetimeFigureOut">
              <a:rPr lang="ru-RU" smtClean="0"/>
              <a:pPr/>
              <a:t>18.11.2022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35FB0-C32D-48D1-A777-45E1C87E1CD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99088908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8D178-70C1-448E-89E6-46FFEF025B2A}" type="datetimeFigureOut">
              <a:rPr lang="ru-RU" smtClean="0"/>
              <a:pPr/>
              <a:t>18.11.2022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35FB0-C32D-48D1-A777-45E1C87E1CD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76796440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8D178-70C1-448E-89E6-46FFEF025B2A}" type="datetimeFigureOut">
              <a:rPr lang="ru-RU" smtClean="0"/>
              <a:pPr/>
              <a:t>18.11.2022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35FB0-C32D-48D1-A777-45E1C87E1CD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93940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8D178-70C1-448E-89E6-46FFEF025B2A}" type="datetimeFigureOut">
              <a:rPr lang="ru-RU" smtClean="0"/>
              <a:pPr/>
              <a:t>18.11.2022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35FB0-C32D-48D1-A777-45E1C87E1CD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5875896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8D178-70C1-448E-89E6-46FFEF025B2A}" type="datetimeFigureOut">
              <a:rPr lang="ru-RU" smtClean="0"/>
              <a:pPr/>
              <a:t>18.11.2022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35FB0-C32D-48D1-A777-45E1C87E1CD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6487838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8D178-70C1-448E-89E6-46FFEF025B2A}" type="datetimeFigureOut">
              <a:rPr lang="ru-RU" smtClean="0"/>
              <a:pPr/>
              <a:t>18.11.2022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35FB0-C32D-48D1-A777-45E1C87E1CD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931074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8D178-70C1-448E-89E6-46FFEF025B2A}" type="datetimeFigureOut">
              <a:rPr lang="ru-RU" smtClean="0"/>
              <a:pPr/>
              <a:t>18.11.2022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35FB0-C32D-48D1-A777-45E1C87E1CD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8011467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8D178-70C1-448E-89E6-46FFEF025B2A}" type="datetimeFigureOut">
              <a:rPr lang="ru-RU" smtClean="0"/>
              <a:pPr/>
              <a:t>18.11.2022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35FB0-C32D-48D1-A777-45E1C87E1CD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5589951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8D178-70C1-448E-89E6-46FFEF025B2A}" type="datetimeFigureOut">
              <a:rPr lang="ru-RU" smtClean="0"/>
              <a:pPr/>
              <a:t>18.11.2022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35FB0-C32D-48D1-A777-45E1C87E1CD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366954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8D178-70C1-448E-89E6-46FFEF025B2A}" type="datetimeFigureOut">
              <a:rPr lang="ru-RU" smtClean="0"/>
              <a:pPr/>
              <a:t>18.11.2022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35FB0-C32D-48D1-A777-45E1C87E1CD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0843794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8D178-70C1-448E-89E6-46FFEF025B2A}" type="datetimeFigureOut">
              <a:rPr lang="ru-RU" smtClean="0"/>
              <a:pPr/>
              <a:t>18.11.2022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35FB0-C32D-48D1-A777-45E1C87E1CD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0516862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38D178-70C1-448E-89E6-46FFEF025B2A}" type="datetimeFigureOut">
              <a:rPr lang="ru-RU" smtClean="0"/>
              <a:pPr/>
              <a:t>18.11.2022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38E35FB0-C32D-48D1-A777-45E1C87E1CD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0547016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  <p:sldLayoutId id="2147483744" r:id="rId12"/>
    <p:sldLayoutId id="2147483745" r:id="rId13"/>
    <p:sldLayoutId id="2147483746" r:id="rId14"/>
    <p:sldLayoutId id="2147483747" r:id="rId15"/>
    <p:sldLayoutId id="214748374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1089" t="20359" r="7360" b="8982"/>
          <a:stretch/>
        </p:blipFill>
        <p:spPr>
          <a:xfrm>
            <a:off x="3048000" y="1234440"/>
            <a:ext cx="4221480" cy="2697480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1890605" y="311110"/>
            <a:ext cx="691727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dirty="0" smtClean="0">
                <a:ln w="0">
                  <a:solidFill>
                    <a:schemeClr val="accent2">
                      <a:lumMod val="50000"/>
                    </a:schemeClr>
                  </a:solidFill>
                </a:ln>
                <a:solidFill>
                  <a:schemeClr val="accent2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педагогический дуэт</a:t>
            </a:r>
            <a:endParaRPr lang="ru-RU" sz="5400" dirty="0">
              <a:ln w="0">
                <a:solidFill>
                  <a:schemeClr val="accent2">
                    <a:lumMod val="50000"/>
                  </a:schemeClr>
                </a:solidFill>
              </a:ln>
              <a:solidFill>
                <a:schemeClr val="accent2">
                  <a:lumMod val="75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526365" y="5786735"/>
            <a:ext cx="610295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dirty="0" smtClean="0">
                <a:ln w="0">
                  <a:solidFill>
                    <a:schemeClr val="accent2">
                      <a:lumMod val="50000"/>
                    </a:schemeClr>
                  </a:solidFill>
                </a:ln>
                <a:solidFill>
                  <a:schemeClr val="accent2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КОФЕ</a:t>
            </a:r>
            <a:r>
              <a:rPr lang="ru-RU" sz="54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ru-RU" sz="5400" dirty="0" smtClean="0">
                <a:ln w="0">
                  <a:solidFill>
                    <a:schemeClr val="accent2">
                      <a:lumMod val="50000"/>
                    </a:schemeClr>
                  </a:solidFill>
                </a:ln>
                <a:solidFill>
                  <a:schemeClr val="accent2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С</a:t>
            </a:r>
            <a:r>
              <a:rPr lang="ru-RU" sz="54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ru-RU" sz="5400" dirty="0" smtClean="0">
                <a:ln w="0">
                  <a:solidFill>
                    <a:schemeClr val="accent2">
                      <a:lumMod val="50000"/>
                    </a:schemeClr>
                  </a:solidFill>
                </a:ln>
                <a:solidFill>
                  <a:schemeClr val="accent2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МОЛОКОМ</a:t>
            </a:r>
            <a:endParaRPr lang="ru-RU" sz="5400" b="0" cap="none" spc="0" dirty="0">
              <a:ln w="0">
                <a:solidFill>
                  <a:schemeClr val="accent2">
                    <a:lumMod val="50000"/>
                  </a:schemeClr>
                </a:solidFill>
              </a:ln>
              <a:solidFill>
                <a:schemeClr val="accent2">
                  <a:lumMod val="75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390797" y="3901143"/>
            <a:ext cx="4187045" cy="95410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800" dirty="0" smtClean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Марина Михайловна</a:t>
            </a:r>
          </a:p>
          <a:p>
            <a:pPr algn="ctr"/>
            <a:r>
              <a:rPr lang="ru-RU" sz="2800" b="0" cap="none" spc="0" dirty="0" smtClean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Трофимова</a:t>
            </a:r>
            <a:endParaRPr lang="ru-RU" sz="2800" b="0" cap="none" spc="0" dirty="0">
              <a:ln w="0"/>
              <a:solidFill>
                <a:schemeClr val="accent2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882428" y="3887748"/>
            <a:ext cx="4705233" cy="95410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800" b="0" cap="none" spc="0" dirty="0" smtClean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Надежда Сергеевна</a:t>
            </a:r>
          </a:p>
          <a:p>
            <a:pPr algn="ctr"/>
            <a:r>
              <a:rPr lang="ru-RU" sz="2800" dirty="0" smtClean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Мельникова</a:t>
            </a:r>
            <a:endParaRPr lang="ru-RU" sz="2800" b="0" cap="none" spc="0" dirty="0">
              <a:ln w="0"/>
              <a:solidFill>
                <a:schemeClr val="accent2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449892" y="4841855"/>
            <a:ext cx="2356735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600" b="0" cap="none" spc="0" dirty="0" smtClean="0">
                <a:ln w="0"/>
                <a:solidFill>
                  <a:srgbClr val="C0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наставник</a:t>
            </a:r>
            <a:endParaRPr lang="ru-RU" sz="3600" b="0" cap="none" spc="0" dirty="0">
              <a:ln w="0"/>
              <a:solidFill>
                <a:srgbClr val="C0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5671927" y="4817238"/>
            <a:ext cx="3195105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600" b="0" cap="none" spc="0" dirty="0" smtClean="0">
                <a:ln w="0"/>
                <a:solidFill>
                  <a:srgbClr val="C0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м/специалист</a:t>
            </a:r>
            <a:endParaRPr lang="ru-RU" sz="3600" b="0" cap="none" spc="0" dirty="0">
              <a:ln w="0"/>
              <a:solidFill>
                <a:srgbClr val="C0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9914764" y="311110"/>
            <a:ext cx="1873579" cy="24471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107656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781046" y="1687175"/>
            <a:ext cx="1745991" cy="31547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19900" b="0" cap="none" spc="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К</a:t>
            </a:r>
            <a:endParaRPr lang="ru-RU" sz="199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35814" y="464821"/>
            <a:ext cx="1877731" cy="24447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9429084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747417" y="1732895"/>
            <a:ext cx="1904689" cy="31547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19900" b="0" cap="none" spc="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О</a:t>
            </a:r>
            <a:endParaRPr lang="ru-RU" sz="199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46254" y="347366"/>
            <a:ext cx="1877731" cy="24447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8403128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80906" y="1610975"/>
            <a:ext cx="2068194" cy="31547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19900" b="0" cap="none" spc="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Ф</a:t>
            </a:r>
            <a:endParaRPr lang="ru-RU" sz="199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61494" y="388621"/>
            <a:ext cx="1877731" cy="24447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7675425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4267200" y="1561494"/>
            <a:ext cx="2940842" cy="31547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99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Е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01533" y="574717"/>
            <a:ext cx="1877731" cy="24447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9065833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934983" y="1698338"/>
            <a:ext cx="6734536" cy="31547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199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КОФЕ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07214" y="475984"/>
            <a:ext cx="1877731" cy="24447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964637034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Оранжевый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Аспект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26</TotalTime>
  <Words>18</Words>
  <Application>Microsoft Office PowerPoint</Application>
  <PresentationFormat>Произвольный</PresentationFormat>
  <Paragraphs>13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Аспект</vt:lpstr>
      <vt:lpstr>Слайд 1</vt:lpstr>
      <vt:lpstr>Слайд 2</vt:lpstr>
      <vt:lpstr>Слайд 3</vt:lpstr>
      <vt:lpstr>Слайд 4</vt:lpstr>
      <vt:lpstr>Слайд 5</vt:lpstr>
      <vt:lpstr>Слайд 6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1</cp:lastModifiedBy>
  <cp:revision>7</cp:revision>
  <dcterms:created xsi:type="dcterms:W3CDTF">2022-11-17T16:01:26Z</dcterms:created>
  <dcterms:modified xsi:type="dcterms:W3CDTF">2022-11-18T07:48:51Z</dcterms:modified>
</cp:coreProperties>
</file>