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:\адвенткалендарь\36c813196341.jpg"/>
          <p:cNvPicPr>
            <a:picLocks noChangeAspect="1" noChangeArrowheads="1"/>
          </p:cNvPicPr>
          <p:nvPr/>
        </p:nvPicPr>
        <p:blipFill>
          <a:blip r:embed="rId2" cstate="print"/>
          <a:srcRect t="13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619672" y="1124744"/>
            <a:ext cx="6192688" cy="3133948"/>
          </a:xfrm>
          <a:prstGeom prst="rect">
            <a:avLst/>
          </a:prstGeom>
        </p:spPr>
        <p:txBody>
          <a:bodyPr>
            <a:prstTxWarp prst="textPlain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Мастер – класс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«Адвент - календарь </a:t>
            </a:r>
            <a:endParaRPr lang="ru-RU" sz="4000" b="1" dirty="0" smtClean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Дед Мороз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»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:\адвенткалендарь\36c813196341.jpg"/>
          <p:cNvPicPr>
            <a:picLocks noChangeAspect="1" noChangeArrowheads="1"/>
          </p:cNvPicPr>
          <p:nvPr/>
        </p:nvPicPr>
        <p:blipFill>
          <a:blip r:embed="rId2" cstate="print"/>
          <a:srcRect t="13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26" name="Picture 2" descr="H:\адвенткалендарь\10.jpg"/>
          <p:cNvPicPr>
            <a:picLocks noChangeAspect="1" noChangeArrowheads="1"/>
          </p:cNvPicPr>
          <p:nvPr/>
        </p:nvPicPr>
        <p:blipFill>
          <a:blip r:embed="rId3" cstate="print"/>
          <a:srcRect b="62135"/>
          <a:stretch>
            <a:fillRect/>
          </a:stretch>
        </p:blipFill>
        <p:spPr bwMode="auto">
          <a:xfrm>
            <a:off x="2627784" y="332656"/>
            <a:ext cx="3744416" cy="2232248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</p:pic>
      <p:pic>
        <p:nvPicPr>
          <p:cNvPr id="1027" name="Picture 3" descr="H:\адвенткалендарь\10.jpg"/>
          <p:cNvPicPr>
            <a:picLocks noChangeAspect="1" noChangeArrowheads="1"/>
          </p:cNvPicPr>
          <p:nvPr/>
        </p:nvPicPr>
        <p:blipFill>
          <a:blip r:embed="rId3" cstate="print"/>
          <a:srcRect t="39982" r="47840" b="31301"/>
          <a:stretch>
            <a:fillRect/>
          </a:stretch>
        </p:blipFill>
        <p:spPr bwMode="auto">
          <a:xfrm>
            <a:off x="467544" y="2780928"/>
            <a:ext cx="1800200" cy="1602764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</p:pic>
      <p:pic>
        <p:nvPicPr>
          <p:cNvPr id="1028" name="Picture 4" descr="H:\адвенткалендарь\10.jpg"/>
          <p:cNvPicPr>
            <a:picLocks noChangeAspect="1" noChangeArrowheads="1"/>
          </p:cNvPicPr>
          <p:nvPr/>
        </p:nvPicPr>
        <p:blipFill>
          <a:blip r:embed="rId3" cstate="print"/>
          <a:srcRect l="54320" t="39982" b="31301"/>
          <a:stretch>
            <a:fillRect/>
          </a:stretch>
        </p:blipFill>
        <p:spPr bwMode="auto">
          <a:xfrm>
            <a:off x="2411760" y="4221088"/>
            <a:ext cx="1800200" cy="1754524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</p:pic>
      <p:pic>
        <p:nvPicPr>
          <p:cNvPr id="1029" name="Picture 5" descr="H:\адвенткалендарь\10.jpg"/>
          <p:cNvPicPr>
            <a:picLocks noChangeAspect="1" noChangeArrowheads="1"/>
          </p:cNvPicPr>
          <p:nvPr/>
        </p:nvPicPr>
        <p:blipFill>
          <a:blip r:embed="rId3" cstate="print"/>
          <a:srcRect t="70703" r="47840"/>
          <a:stretch>
            <a:fillRect/>
          </a:stretch>
        </p:blipFill>
        <p:spPr bwMode="auto">
          <a:xfrm>
            <a:off x="4427984" y="2780928"/>
            <a:ext cx="1800200" cy="1656184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</p:pic>
      <p:pic>
        <p:nvPicPr>
          <p:cNvPr id="1030" name="Picture 6" descr="H:\адвенткалендарь\10.jpg"/>
          <p:cNvPicPr>
            <a:picLocks noChangeAspect="1" noChangeArrowheads="1"/>
          </p:cNvPicPr>
          <p:nvPr/>
        </p:nvPicPr>
        <p:blipFill>
          <a:blip r:embed="rId3" cstate="print"/>
          <a:srcRect l="54320" t="70703"/>
          <a:stretch>
            <a:fillRect/>
          </a:stretch>
        </p:blipFill>
        <p:spPr bwMode="auto">
          <a:xfrm>
            <a:off x="6516216" y="4149080"/>
            <a:ext cx="1728192" cy="18002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TOSHIBA</dc:creator>
  <cp:lastModifiedBy>TOSHIBA</cp:lastModifiedBy>
  <cp:revision>1</cp:revision>
  <dcterms:created xsi:type="dcterms:W3CDTF">2020-12-21T08:43:50Z</dcterms:created>
  <dcterms:modified xsi:type="dcterms:W3CDTF">2020-12-21T08:45:38Z</dcterms:modified>
</cp:coreProperties>
</file>