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125252-6AC8-4C69-9678-17378973E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2B90F5C-ECED-419D-B947-3237591E4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4E3B82-3961-4B79-A357-E0035DA39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B1DE6-45CE-4BF9-B86E-2C69FCDDA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54A6F6-9A0D-48C4-9FCC-CC0FA575A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7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20B56-9D48-487A-9121-A76760041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72ACF8C-394E-42E3-923A-CFBFCA8E1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E0EA75-1A97-472E-8457-45765159E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48F9E-0938-4448-8045-2A7F3CC8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8132E7-5702-4E72-A1AF-33C65613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57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CD137CB-8BB4-45D5-9F7D-8C0F3302E9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118CAF-E01F-487D-88C2-684CFA1B2B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E0875E-E109-472A-B9C8-1FD3D5F3E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07DEA2-D2F6-49AD-8E0F-705EAC18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8E3F6A-B023-48DC-B7B6-52CC5106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629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E9EA7F-339D-4D7C-84F5-ADD515E3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662E3F-F7CB-4C3E-A171-6F4CD13DC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8C080A-9981-43E1-B539-C4A8694EA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F02105-3787-4D2F-8CE5-90B984987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F5A6EF-F3AF-4FA7-8751-02C02EBC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52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0F755D-E889-43F1-AD74-193421D1A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76E767-AE02-4145-B7DD-2156C6340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6DAB06-2B38-4C08-9D65-52540E69F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504CEA-CAB4-4BE3-9607-B38E8F35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247733-EBDC-4204-85C9-51CFEC0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94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2E3DA-6637-4AFB-BDF0-412FFFD04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ADD8EB-3630-4B0F-9660-F0DFC6D10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F5FED6-8255-4AFE-ABDC-6207FFBB6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F6ECCD-2C79-4D2B-9D5C-311ACD4E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C0F117-DEC8-4CE7-A57A-9A27C04D1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862E341-1AE4-4D1C-A84D-F44E81CAF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7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0F7C6F-A4D8-469F-B2A9-775A090A2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B77AC8-1E11-43D2-9A7C-9DAF5BA14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6E60946-7C22-4A8A-94CD-9F90CF084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C7D328D-2CB7-4E03-84A4-750B803A37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64F398-B5B9-47CB-A4F6-AAFC910CF9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9D4077F-6C91-4CF1-B99F-EFE93F15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47D3EC9-5829-4A01-80AD-ACEC3764E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C826AA-8462-4F58-B980-DA5B49C6A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48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26D0D-412D-4428-8392-95D4C2616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370E8E-7437-4E76-BCA1-BDB862327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B679D-A3EF-45DE-B094-5F313CBAE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868D764-BDA6-44F5-936C-CB5780BEB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2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AC16FAC-C4E8-4518-83B2-5E71237CE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925437C-FF34-47C4-B300-9B4C8D7BF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9A6723F-20A2-4B09-96E1-675C9B37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31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FB0E8E-FA40-448A-A993-54CA5D78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7EC840-9E94-4CE5-82F0-6FBFD2885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E258AC-CCF2-4855-B33F-B528DC416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A354AD-48CC-496C-A71D-203C09FA8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ED2D75-8687-4C76-AE6F-84E9A9F1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066266-8979-41C4-8E33-1B5B03F25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29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5D93D-C614-4903-BF1E-B9FCA72AE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A282951-7433-4843-8CEB-C2033733A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45722A5-8202-49D5-ADB5-C9D4C8E1D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A06C14-1E4F-496E-A5E2-A07F789E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992AC2-9A9A-446F-8BFF-06E1494C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4AF917-08AC-43A7-9543-AAB7107E4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78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EE150D-5573-481B-91D3-DAC415330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A6A9492-96DB-4131-89E9-C59853159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E2B40E-A27C-4B27-B3E6-0AD06E289F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B2238-6E17-4711-A48C-E624A87222FE}" type="datetimeFigureOut">
              <a:rPr lang="ru-RU" smtClean="0"/>
              <a:t>19.11.20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1421E7-CB25-4DEE-88D1-71EDA9016B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9A88C4-EBFC-47CB-96C5-736A163436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B09E4-D5C2-4FE3-A528-1A6CE7647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3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00BF06-632E-46E6-94E7-9CCB3787C783}"/>
              </a:ext>
            </a:extLst>
          </p:cNvPr>
          <p:cNvSpPr/>
          <p:nvPr/>
        </p:nvSpPr>
        <p:spPr>
          <a:xfrm>
            <a:off x="1101544" y="1616837"/>
            <a:ext cx="7166001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Игра </a:t>
            </a:r>
          </a:p>
          <a:p>
            <a:pPr algn="ctr"/>
            <a:r>
              <a:rPr lang="ru-RU" sz="8800" b="1" cap="none" spc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«Что лишнее»</a:t>
            </a:r>
          </a:p>
        </p:txBody>
      </p:sp>
    </p:spTree>
    <p:extLst>
      <p:ext uri="{BB962C8B-B14F-4D97-AF65-F5344CB8AC3E}">
        <p14:creationId xmlns:p14="http://schemas.microsoft.com/office/powerpoint/2010/main" val="147294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Что лишнее?">
            <a:extLst>
              <a:ext uri="{FF2B5EF4-FFF2-40B4-BE49-F238E27FC236}">
                <a16:creationId xmlns:a16="http://schemas.microsoft.com/office/drawing/2014/main" id="{B5DE7E64-FCCA-4ADF-AE1D-D06D9F647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42755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4201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Что лишнее?">
            <a:extLst>
              <a:ext uri="{FF2B5EF4-FFF2-40B4-BE49-F238E27FC236}">
                <a16:creationId xmlns:a16="http://schemas.microsoft.com/office/drawing/2014/main" id="{3521006D-6A4E-4FA3-A251-55EE5F7B5E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29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Что лишнее?">
            <a:extLst>
              <a:ext uri="{FF2B5EF4-FFF2-40B4-BE49-F238E27FC236}">
                <a16:creationId xmlns:a16="http://schemas.microsoft.com/office/drawing/2014/main" id="{23A13D15-9070-42D6-A477-670D4512D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466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Что лишнее?">
            <a:extLst>
              <a:ext uri="{FF2B5EF4-FFF2-40B4-BE49-F238E27FC236}">
                <a16:creationId xmlns:a16="http://schemas.microsoft.com/office/drawing/2014/main" id="{56F454CC-2632-4EC9-828A-73E454CCD0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311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Что лишнее?">
            <a:extLst>
              <a:ext uri="{FF2B5EF4-FFF2-40B4-BE49-F238E27FC236}">
                <a16:creationId xmlns:a16="http://schemas.microsoft.com/office/drawing/2014/main" id="{D82D5929-2B27-4C49-BA33-02CFE4FE3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97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Что лишнее?">
            <a:extLst>
              <a:ext uri="{FF2B5EF4-FFF2-40B4-BE49-F238E27FC236}">
                <a16:creationId xmlns:a16="http://schemas.microsoft.com/office/drawing/2014/main" id="{437C6EE8-BF7B-4D57-9EA6-544DF3A7D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803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2020-11-19T08:06:29Z</dcterms:created>
  <dcterms:modified xsi:type="dcterms:W3CDTF">2020-11-19T09:00:54Z</dcterms:modified>
</cp:coreProperties>
</file>