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270" r:id="rId3"/>
    <p:sldId id="278" r:id="rId4"/>
    <p:sldId id="257" r:id="rId5"/>
    <p:sldId id="258" r:id="rId6"/>
    <p:sldId id="259" r:id="rId7"/>
    <p:sldId id="271" r:id="rId8"/>
    <p:sldId id="260" r:id="rId9"/>
    <p:sldId id="263" r:id="rId10"/>
    <p:sldId id="264" r:id="rId11"/>
    <p:sldId id="279" r:id="rId12"/>
    <p:sldId id="280" r:id="rId13"/>
    <p:sldId id="261" r:id="rId14"/>
    <p:sldId id="262" r:id="rId15"/>
    <p:sldId id="266" r:id="rId16"/>
    <p:sldId id="267" r:id="rId17"/>
    <p:sldId id="273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98ADD-C60A-4BC2-A84A-1ED2AA14418E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04947-658E-45D8-9CF2-F7D36E33E1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3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04947-658E-45D8-9CF2-F7D36E33E18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7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1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4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98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1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6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10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7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00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5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D58A0-533D-4363-9298-282069FF1564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EB60B-733B-47BC-ADB8-9CCBD2E5B5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7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64" y="260648"/>
            <a:ext cx="9066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ЗДРАВСТВУЙТЕ РЕБЯТА!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Сегодня мы поговорим об огне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79278"/>
            <a:ext cx="7439746" cy="553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am.mir24.tv/news/images/original/43351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29" y="1772816"/>
            <a:ext cx="6483337" cy="4857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0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«Вечный огонь» </a:t>
            </a:r>
          </a:p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символ памяти о погибших на войне.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s4.pic4you.ru/y2014/05-27/24687/4416499-thu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80" y="3687284"/>
            <a:ext cx="23812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5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867" y="243970"/>
            <a:ext cx="4912197" cy="138482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выяснили: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– </a:t>
            </a:r>
            <a: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0796"/>
            <a:ext cx="6451476" cy="6451476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23528" y="2276872"/>
            <a:ext cx="4489499" cy="37671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это да! 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это чудо!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Огню не взяться ниоткуда!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помогает людям жить,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должны мы все ценить!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373616" cy="35283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четыре!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(хлопают в ладоши)</a:t>
            </a:r>
            <a:b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Загорелся стул в квартире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(имитируют движение огня)</a:t>
            </a: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Пять, шесть, семь, восемь,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(хлопают в ладоши)</a:t>
            </a:r>
            <a:b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«01» зовем мы в гости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(набор цифр по телефону)</a:t>
            </a:r>
            <a:b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Восемь, семь, шесть, пять.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(хлопки в ладоши)</a:t>
            </a:r>
            <a:b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залезем под кровать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(грозят пальцем)</a:t>
            </a:r>
            <a:b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Четыре, три, два, один!</a:t>
            </a:r>
            <a:b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Выбегаем и кричим: «Пожар! спасите!» </a:t>
            </a:r>
            <a:r>
              <a:rPr lang="ru-RU" sz="2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(руки поднять вверх и махать, звать на помощь)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Yana\Desktop\бара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2367936" cy="23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93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&amp;kcy;&amp;acy;&amp;rcy;&amp;acy;&amp;ncy;&amp;dcy;&amp;acy;&amp;shcy;&amp;icy;.com/wp-content/uploads/2016/02/0_a0ec8_ba95aaab_XL.png"/>
          <p:cNvSpPr>
            <a:spLocks noChangeAspect="1" noChangeArrowheads="1"/>
          </p:cNvSpPr>
          <p:nvPr/>
        </p:nvSpPr>
        <p:spPr bwMode="auto">
          <a:xfrm>
            <a:off x="155575" y="-2308225"/>
            <a:ext cx="45624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&amp;kcy;&amp;acy;&amp;rcy;&amp;acy;&amp;ncy;&amp;dcy;&amp;acy;&amp;shcy;&amp;icy;.com/wp-content/uploads/2016/02/0_a0ec8_ba95aaab_XL.png"/>
          <p:cNvSpPr>
            <a:spLocks noChangeAspect="1" noChangeArrowheads="1"/>
          </p:cNvSpPr>
          <p:nvPr/>
        </p:nvSpPr>
        <p:spPr bwMode="auto">
          <a:xfrm>
            <a:off x="307975" y="-2155825"/>
            <a:ext cx="45624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&amp;kcy;&amp;acy;&amp;rcy;&amp;acy;&amp;ncy;&amp;dcy;&amp;acy;&amp;shcy;&amp;icy;.com/wp-content/uploads/2016/02/0_a0ec8_ba95aaab_XL.png"/>
          <p:cNvSpPr>
            <a:spLocks noChangeAspect="1" noChangeArrowheads="1"/>
          </p:cNvSpPr>
          <p:nvPr/>
        </p:nvSpPr>
        <p:spPr bwMode="auto">
          <a:xfrm>
            <a:off x="460375" y="-2003425"/>
            <a:ext cx="4562475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80" y="1268760"/>
            <a:ext cx="5876320" cy="58763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001" y="84202"/>
            <a:ext cx="8360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неосторожном обращении огонь оказывается злым, можно получить травмы, ожоги.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68" y="692696"/>
            <a:ext cx="8555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непотушенного костра  </a:t>
            </a:r>
          </a:p>
          <a:p>
            <a:pPr algn="ctr"/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выгореть целые леса.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http://www.faunarusi.ru/uploads/posts/2015-08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0359"/>
            <a:ext cx="5828437" cy="3277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gdt.su/2006-05-08_Caravan_Kimry-Dostoevsky-Kimry/slides/fp68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82152"/>
            <a:ext cx="5184576" cy="3454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tcdn.co/e52/9c6/e529c6cc-2724-3bc1-b047-be3f3e481bc7/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33464"/>
            <a:ext cx="2914219" cy="291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3163" y="1699315"/>
            <a:ext cx="67693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баловство со спичками приводит к пожарам в доме,</a:t>
            </a:r>
          </a:p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могут погибнуть люди.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://ecoprint.pro/sites/default/files/gallery/file/ajax/field_cover_img/und/0/form-sL9BMIaoxDSpWKqpI4nhakmUF32WaQUr0wbIHbjialU/det54%20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" y="0"/>
            <a:ext cx="2608657" cy="30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3.vashgorod.ru/uploads/images/news/t5/f335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" y="0"/>
            <a:ext cx="9153645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s618818.vk.me/v618818226/1cbbb/bWwBnX4np7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740" y="3932573"/>
            <a:ext cx="2699792" cy="29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403211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66503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1234208"/>
            <a:ext cx="54726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</a:t>
            </a:r>
          </a:p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твой друг,</a:t>
            </a:r>
          </a:p>
          <a:p>
            <a:pPr algn="ctr"/>
            <a:endParaRPr lang="ru-RU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3142422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чуть не так,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он становится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260545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ТВОЙ ВРАГ!</a:t>
            </a:r>
          </a:p>
          <a:p>
            <a:pPr algn="ctr"/>
            <a:endParaRPr lang="ru-RU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01" y="234197"/>
            <a:ext cx="8829580" cy="61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выяснили: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– ВРАГ!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http://cs5447.userapi.com/u22793963/-14/x_7ef55e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48880"/>
            <a:ext cx="3846556" cy="46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9632" y="1988840"/>
            <a:ext cx="4489499" cy="4392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бывает огонь и другим: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согреет ладошек он ваших,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Превращает всё в пепел и дым!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жесток он…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грозен…</a:t>
            </a: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страшен!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576" y="116632"/>
            <a:ext cx="8750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Соблюдайте правила противопожарной безопасности!</a:t>
            </a: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s2.dmcdn.net/J5CMg/1280x720-iN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5128"/>
            <a:ext cx="8678416" cy="4881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0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68407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Отгадайте загадку:</a:t>
            </a:r>
          </a:p>
          <a:p>
            <a:pPr algn="ctr"/>
            <a:endParaRPr lang="ru-RU" sz="2800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Без хвоста, без рук, без ног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Этот рыженький зверёк.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Согревает, кормит, светит,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Взрослым людям – первый друг!</a:t>
            </a:r>
          </a:p>
          <a:p>
            <a:pPr algn="ctr"/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Если с ним играют дети,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Тут же вырвется из рук,</a:t>
            </a:r>
          </a:p>
          <a:p>
            <a:pPr algn="ctr"/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Расшипится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растрещится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Уничтожит всё вокруг!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 descr="http://cs627118.vk.me/v627118022/1e83/6ShxE9YKZX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69" y="30103"/>
            <a:ext cx="2227926" cy="267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5610225" cy="609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5085184"/>
            <a:ext cx="47678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ОГОНЬ</a:t>
            </a:r>
            <a:endParaRPr lang="ru-RU" sz="9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338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24068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– это удивительная сила природы. Он может быть добрым, а может быть злым.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2856"/>
            <a:ext cx="4720782" cy="47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1-tub-ru.yandex.net/i?id=b54715d51f9ec9173951a8bfa7905181&amp;n=33&amp;h=215&amp;w=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16173"/>
            <a:ext cx="6120681" cy="4074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2213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огонь помогает человеку  освещать дом.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://s004.radikal.ru/i205/1308/d5/5c884b10bf4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45" y="3152530"/>
            <a:ext cx="3240360" cy="36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53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3-tub-ru.yandex.net/i?id=525b5d25a08343b9324c9d3b841af1dd&amp;n=33&amp;h=215&amp;w=3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8" y="188641"/>
            <a:ext cx="4715684" cy="3119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2-tub-ru.yandex.net/i?id=e595bacd028a484e95ad441a7a3c6d47&amp;n=33&amp;h=215&amp;w=3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95582"/>
            <a:ext cx="6189726" cy="3483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40285"/>
            <a:ext cx="44615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помогает приготовить пищу.</a:t>
            </a:r>
          </a:p>
        </p:txBody>
      </p:sp>
      <p:pic>
        <p:nvPicPr>
          <p:cNvPr id="9218" name="Picture 2" descr="http://img-fotki.yandex.ru/get/9112/156241142.5e/0_f4552_6de06faf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2962300" cy="29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s623719.vk.me/v623719136/2d990/4zY0S2sdP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4" y="1619124"/>
            <a:ext cx="6753573" cy="4499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841" y="44624"/>
            <a:ext cx="8585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используют огонь для того, чтобы в доме было тепло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1266" name="Picture 2" descr="http://img-fotki.yandex.ru/get/6727/16969765.1dc/0_8afb0_7753757f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03095"/>
            <a:ext cx="2032645" cy="355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1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metgroop.ru/uploads/gallery/97/termicheskaya-obrabotk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576816"/>
            <a:ext cx="6720681" cy="5150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3.bp.blogspot.com/-REvEKV4Ql5g/TV54wggDkqI/AAAAAAAAACM/tQV7B_s-UZk/s1600/7847845e63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51" y="62543"/>
            <a:ext cx="23622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73053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плавит металл.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498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создаёт праздничное настроение.  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3"/>
            <a:ext cx="8424936" cy="4746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337517"/>
            <a:ext cx="3794789" cy="350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p3-zvuki.ru/img.php?aHR0cHM6Ly9pLnl0aW1nLmNvbS92aS8tQncxd3owRVQzby9tYXhyZXNkZWZhdWx0LmpwZw==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49" y="3631768"/>
            <a:ext cx="5515528" cy="3101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c.pics.livejournal.com/sanchess_city31/34280168/17454/17454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1728"/>
            <a:ext cx="4896544" cy="325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520" y="3966910"/>
            <a:ext cx="439120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 smtClean="0"/>
          </a:p>
          <a:p>
            <a:pPr algn="ctr"/>
            <a:r>
              <a:rPr lang="ru-RU" sz="4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имвол </a:t>
            </a:r>
          </a:p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</a:p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соревнований.</a:t>
            </a:r>
            <a:endParaRPr lang="ru-RU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s.fishki.net/upload/users/310889/201502/05/93565b373d88d54a0832c16f33f3f2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9904"/>
            <a:ext cx="3813288" cy="28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42873" y="-64721"/>
            <a:ext cx="72975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«Олимпийский огонь»- </a:t>
            </a:r>
          </a:p>
        </p:txBody>
      </p:sp>
    </p:spTree>
    <p:extLst>
      <p:ext uri="{BB962C8B-B14F-4D97-AF65-F5344CB8AC3E}">
        <p14:creationId xmlns:p14="http://schemas.microsoft.com/office/powerpoint/2010/main" val="38271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254</Words>
  <Application>Microsoft Office PowerPoint</Application>
  <PresentationFormat>Экран (4:3)</PresentationFormat>
  <Paragraphs>56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Огонь – это удивительная сила природы. Он может быть добрым, а может быть злым.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выяснили: Огонь – ДРУГ!</vt:lpstr>
      <vt:lpstr>   Физминутка: Раз, два, три, четыре! (хлопают в ладоши) Загорелся стул в квартире (имитируют движение огня) Пять, шесть, семь, восемь, (хлопают в ладоши) «01» зовем мы в гости (набор цифр по телефону) Восемь, семь, шесть, пять. (хлопки в ладоши) Не залезем под кровать (грозят пальцем) Четыре, три, два, один! Выбегаем и кричим: «Пожар! спасите!» (руки поднять вверх и махать, звать на помощь)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</dc:creator>
  <cp:lastModifiedBy>Yana</cp:lastModifiedBy>
  <cp:revision>41</cp:revision>
  <dcterms:created xsi:type="dcterms:W3CDTF">2016-03-12T11:36:37Z</dcterms:created>
  <dcterms:modified xsi:type="dcterms:W3CDTF">2020-04-19T21:04:47Z</dcterms:modified>
</cp:coreProperties>
</file>