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7121" y="1736228"/>
            <a:ext cx="7739618" cy="24622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ГРАМОТА</a:t>
            </a:r>
          </a:p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«Знакомство со звуками</a:t>
            </a:r>
          </a:p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 и Ш» 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607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51459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Задание на закрепление.</a:t>
            </a:r>
          </a:p>
          <a:p>
            <a:r>
              <a:rPr lang="ru-RU" dirty="0" smtClean="0"/>
              <a:t>- Найди и зачеркни только эти буквы: </a:t>
            </a:r>
            <a:r>
              <a:rPr lang="ru-RU" dirty="0" smtClean="0">
                <a:solidFill>
                  <a:srgbClr val="FF0000"/>
                </a:solidFill>
              </a:rPr>
              <a:t>А, </a:t>
            </a:r>
            <a:r>
              <a:rPr lang="ru-RU" dirty="0" smtClean="0">
                <a:solidFill>
                  <a:srgbClr val="0070C0"/>
                </a:solidFill>
              </a:rPr>
              <a:t>Л, К.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398534"/>
            <a:ext cx="879760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О А Р С В Т Р О Л А С П Т С</a:t>
            </a:r>
          </a:p>
          <a:p>
            <a:pPr>
              <a:lnSpc>
                <a:spcPct val="200000"/>
              </a:lnSpc>
            </a:pPr>
            <a:r>
              <a:rPr lang="ru-RU" sz="5400" dirty="0" smtClean="0"/>
              <a:t>С Л К С Ш Т О Р К Л А О Т </a:t>
            </a:r>
            <a:endParaRPr lang="ru-RU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4149080"/>
            <a:ext cx="5508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Используйте палочки, перетаскивая их на буквы.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98409" y="5947578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9588" y="5947578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397990" y="4721287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146264" y="4797152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892890" y="4759372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687751" y="4692970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763688" y="5951362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979712" y="4821605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693305" y="4748773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9588" y="5651125"/>
            <a:ext cx="20954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А Л К</a:t>
            </a:r>
            <a:endParaRPr lang="ru-RU" sz="60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836586" y="4797152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372200" y="4614234"/>
            <a:ext cx="432048" cy="4227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237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12914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Вычеркните только гласные буквы.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r>
              <a:rPr lang="ru-RU" sz="4800" dirty="0" smtClean="0"/>
              <a:t>А Р Т Ш О Л О С Т О У И Б А</a:t>
            </a:r>
          </a:p>
          <a:p>
            <a:endParaRPr lang="ru-RU" sz="4800" dirty="0"/>
          </a:p>
          <a:p>
            <a:r>
              <a:rPr lang="ru-RU" sz="4800" dirty="0" smtClean="0"/>
              <a:t>Ы В П Р О И М С Э </a:t>
            </a:r>
            <a:r>
              <a:rPr lang="ru-RU" sz="4800" dirty="0" err="1" smtClean="0"/>
              <a:t>Э</a:t>
            </a:r>
            <a:r>
              <a:rPr lang="ru-RU" sz="4800" dirty="0" smtClean="0"/>
              <a:t> К У Н Г</a:t>
            </a:r>
            <a:endParaRPr lang="ru-RU" sz="48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884368" y="4149080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572000" y="3941694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851920" y="4024821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059832" y="3933978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11760" y="4139462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547664" y="4149080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83568" y="3985160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324890" y="4627850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09157" y="4615898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164288" y="3933978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444208" y="3933978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508104" y="3904367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668706" y="4762159"/>
            <a:ext cx="324036" cy="3240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35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todich.ru/osvesheniyu-v-teorii-i-na-praktike-problem-svyazannih-s-narush-v4/46770_html_521fb76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26"/>
          <a:stretch/>
        </p:blipFill>
        <p:spPr bwMode="auto">
          <a:xfrm>
            <a:off x="395535" y="404664"/>
            <a:ext cx="8424283" cy="316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45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4.infourok.ru/uploads/ex/0d9a/000f01b9-8329e8d5/img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20"/>
          <a:stretch/>
        </p:blipFill>
        <p:spPr bwMode="auto">
          <a:xfrm>
            <a:off x="28956" y="0"/>
            <a:ext cx="9115044" cy="397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5373216"/>
            <a:ext cx="6184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Выполните задание в папке дополнительный материал.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3732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</TotalTime>
  <Words>105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4</cp:revision>
  <dcterms:created xsi:type="dcterms:W3CDTF">2020-05-24T13:05:31Z</dcterms:created>
  <dcterms:modified xsi:type="dcterms:W3CDTF">2020-05-24T13:51:13Z</dcterms:modified>
</cp:coreProperties>
</file>