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21C6-5748-49F4-B2B8-2D4DFA97F63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9E59-5890-4367-8739-3BBADBC12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8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21C6-5748-49F4-B2B8-2D4DFA97F63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9E59-5890-4367-8739-3BBADBC12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0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21C6-5748-49F4-B2B8-2D4DFA97F63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9E59-5890-4367-8739-3BBADBC12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1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21C6-5748-49F4-B2B8-2D4DFA97F63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9E59-5890-4367-8739-3BBADBC12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13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21C6-5748-49F4-B2B8-2D4DFA97F63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9E59-5890-4367-8739-3BBADBC12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48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21C6-5748-49F4-B2B8-2D4DFA97F63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9E59-5890-4367-8739-3BBADBC12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12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21C6-5748-49F4-B2B8-2D4DFA97F63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9E59-5890-4367-8739-3BBADBC12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4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21C6-5748-49F4-B2B8-2D4DFA97F63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9E59-5890-4367-8739-3BBADBC12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40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21C6-5748-49F4-B2B8-2D4DFA97F63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9E59-5890-4367-8739-3BBADBC12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26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21C6-5748-49F4-B2B8-2D4DFA97F63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9E59-5890-4367-8739-3BBADBC12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48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21C6-5748-49F4-B2B8-2D4DFA97F63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9E59-5890-4367-8739-3BBADBC12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00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621C6-5748-49F4-B2B8-2D4DFA97F63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99E59-5890-4367-8739-3BBADBC12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8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24"/>
            <a:ext cx="9144000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2060848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Конспект занятия по ручному труду в подготовительной группе на тему: «Закладка для книг»</a:t>
            </a:r>
            <a:endParaRPr lang="ru-RU" sz="24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/>
          <a:stretch/>
        </p:blipFill>
        <p:spPr bwMode="auto">
          <a:xfrm rot="782417">
            <a:off x="4399485" y="3313946"/>
            <a:ext cx="3039456" cy="200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" b="7502"/>
          <a:stretch/>
        </p:blipFill>
        <p:spPr bwMode="auto">
          <a:xfrm rot="20661331">
            <a:off x="1274947" y="3373111"/>
            <a:ext cx="2718479" cy="182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09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24"/>
            <a:ext cx="9144000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r="12662"/>
          <a:stretch/>
        </p:blipFill>
        <p:spPr bwMode="auto">
          <a:xfrm>
            <a:off x="1115616" y="1916832"/>
            <a:ext cx="6428232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13003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Ребятки, послушайте стихотворение: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70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24"/>
            <a:ext cx="9144000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29360" y="1196752"/>
            <a:ext cx="68407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Ребята, скоро вы все пойдете в 1 класс, и многие из вас уже умеют читать.</a:t>
            </a:r>
          </a:p>
          <a:p>
            <a:r>
              <a:rPr lang="ru-RU" sz="1600" dirty="0" smtClean="0"/>
              <a:t>- Вот скажите мне, какую книгу, сказку, рассказ вы прочитали? (ответы детей)</a:t>
            </a:r>
          </a:p>
          <a:p>
            <a:r>
              <a:rPr lang="ru-RU" sz="1600" dirty="0" smtClean="0"/>
              <a:t>-А какая книга у вас самая любимая? (ответы детей?)</a:t>
            </a:r>
          </a:p>
          <a:p>
            <a:r>
              <a:rPr lang="ru-RU" sz="1600" dirty="0" smtClean="0"/>
              <a:t>- Отлично! Я очень рада, что вы любите книги!</a:t>
            </a:r>
          </a:p>
          <a:p>
            <a:r>
              <a:rPr lang="ru-RU" sz="1600" dirty="0" smtClean="0"/>
              <a:t>- Я тоже недавно начала читать очень интересную книгу. Книга очень большая, за один вечер я прочитать ее не смогла. Что же делать? Как не забыть, на какой странице я остановилась?</a:t>
            </a:r>
          </a:p>
          <a:p>
            <a:r>
              <a:rPr lang="ru-RU" sz="1600" dirty="0" smtClean="0"/>
              <a:t>-Может быть, загнуть страничку? (ответы детей)</a:t>
            </a:r>
          </a:p>
          <a:p>
            <a:r>
              <a:rPr lang="ru-RU" sz="1600" dirty="0" smtClean="0"/>
              <a:t>-Почему нельзя перегибать странички? (ответы детей?).</a:t>
            </a:r>
          </a:p>
          <a:p>
            <a:r>
              <a:rPr lang="ru-RU" sz="1600" dirty="0" smtClean="0"/>
              <a:t>-Правильно, но как быть? Я же не могу каждый вечер запоминать, на какой  странице я остановилась читать! Что же мне делать? (ответы детей).</a:t>
            </a:r>
          </a:p>
          <a:p>
            <a:r>
              <a:rPr lang="ru-RU" sz="1600" dirty="0" smtClean="0"/>
              <a:t>-Ребята, послушайте загадку:</a:t>
            </a:r>
          </a:p>
          <a:p>
            <a:r>
              <a:rPr lang="ru-RU" sz="1600" dirty="0" smtClean="0"/>
              <a:t>Она в книжечке живет,</a:t>
            </a:r>
          </a:p>
          <a:p>
            <a:r>
              <a:rPr lang="ru-RU" sz="1600" dirty="0" smtClean="0"/>
              <a:t>Страницы нужные находит</a:t>
            </a:r>
          </a:p>
          <a:p>
            <a:r>
              <a:rPr lang="ru-RU" sz="1600" dirty="0" smtClean="0"/>
              <a:t>Чтоб место нужное открыть,</a:t>
            </a:r>
          </a:p>
          <a:p>
            <a:r>
              <a:rPr lang="ru-RU" sz="1600" dirty="0" smtClean="0"/>
              <a:t>Страницы номер чтоб не стал загадкой</a:t>
            </a:r>
          </a:p>
          <a:p>
            <a:r>
              <a:rPr lang="ru-RU" sz="1600" dirty="0" smtClean="0"/>
              <a:t>И что бы ничего не позабыть,</a:t>
            </a:r>
          </a:p>
          <a:p>
            <a:r>
              <a:rPr lang="ru-RU" sz="1600" dirty="0" smtClean="0"/>
              <a:t>Ты пользуйся, пожалуйста (закладкой)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90228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24"/>
            <a:ext cx="9144000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96" y="1412776"/>
            <a:ext cx="592223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3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24"/>
            <a:ext cx="9144000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80458"/>
            <a:ext cx="5328592" cy="39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11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24"/>
            <a:ext cx="9144000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412776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Для работы нам потребуется: набор цветного картона, набор цветной бумаги, клей ПВА, кисточка для клея, карандаш, линейка, ножницы, дырокол.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24377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1. Берем бумагу синего цвета и вырезаем прямоугольник размером пять на двадцать сантиметров.</a:t>
            </a:r>
            <a:endParaRPr lang="ru-RU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4" b="20214"/>
          <a:stretch/>
        </p:blipFill>
        <p:spPr bwMode="auto">
          <a:xfrm>
            <a:off x="971600" y="2802417"/>
            <a:ext cx="3214688" cy="14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2833772"/>
            <a:ext cx="2934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2.Затем складываем его пополам (как на фото)</a:t>
            </a:r>
            <a:endParaRPr lang="ru-RU" sz="1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1" b="25716"/>
          <a:stretch/>
        </p:blipFill>
        <p:spPr bwMode="auto">
          <a:xfrm>
            <a:off x="4323680" y="3527079"/>
            <a:ext cx="3430712" cy="135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36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24"/>
            <a:ext cx="9144000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48478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и надрезаем под углом, оставляя поля по пять миллиметров. Теперь необходимо разложить заготовку и отогнуть полученные зубцы через один.</a:t>
            </a:r>
            <a:endParaRPr lang="ru-RU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4" b="24957"/>
          <a:stretch/>
        </p:blipFill>
        <p:spPr bwMode="auto">
          <a:xfrm>
            <a:off x="1043608" y="2276872"/>
            <a:ext cx="3672408" cy="132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2" b="21541"/>
          <a:stretch/>
        </p:blipFill>
        <p:spPr bwMode="auto">
          <a:xfrm>
            <a:off x="3562768" y="3789040"/>
            <a:ext cx="3574728" cy="141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391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0" y="-424000"/>
            <a:ext cx="9144000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" t="16420" r="142" b="18884"/>
          <a:stretch/>
        </p:blipFill>
        <p:spPr bwMode="auto">
          <a:xfrm>
            <a:off x="1187624" y="980728"/>
            <a:ext cx="4726856" cy="192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28936" y="29963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Наклеиваем заготовку на картон красного цвета, придаем форму - срезаем уголки.</a:t>
            </a:r>
            <a:endParaRPr lang="ru-RU" sz="1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4" r="17262"/>
          <a:stretch/>
        </p:blipFill>
        <p:spPr bwMode="auto">
          <a:xfrm rot="16200000">
            <a:off x="4486543" y="2147186"/>
            <a:ext cx="1487682" cy="434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80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41277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Дыроколом делаем дырочку и украшаем закладку кисточкой.</a:t>
            </a:r>
            <a:endParaRPr lang="ru-RU" sz="1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7" r="23865"/>
          <a:stretch/>
        </p:blipFill>
        <p:spPr bwMode="auto">
          <a:xfrm rot="16200000">
            <a:off x="2405075" y="567666"/>
            <a:ext cx="1571876" cy="429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 b="31028"/>
          <a:stretch/>
        </p:blipFill>
        <p:spPr bwMode="auto">
          <a:xfrm>
            <a:off x="3040579" y="3717032"/>
            <a:ext cx="4595676" cy="172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1069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305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3</cp:revision>
  <dcterms:created xsi:type="dcterms:W3CDTF">2020-05-21T06:49:01Z</dcterms:created>
  <dcterms:modified xsi:type="dcterms:W3CDTF">2020-05-21T07:21:38Z</dcterms:modified>
</cp:coreProperties>
</file>