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1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49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76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8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04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22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6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50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93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48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71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72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8;&#1077;&#1089;&#1091;&#1088;&#1089;&#1085;&#1099;&#1081;%20&#1094;&#1077;&#1085;&#1090;&#1088;%20&#1076;&#1077;&#1082;&#1072;&#1073;&#1088;&#1100;\&#1064;&#1086;&#1093;&#1086;&#1074;&#1072;\&#8470;1%2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8;&#1077;&#1089;&#1091;&#1088;&#1089;&#1085;&#1099;&#1081;%20&#1094;&#1077;&#1085;&#1090;&#1088;%20&#1076;&#1077;&#1082;&#1072;&#1073;&#1088;&#1100;\&#1064;&#1086;&#1093;&#1086;&#1074;&#1072;\&#8470;2%20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8;&#1077;&#1089;&#1091;&#1088;&#1089;&#1085;&#1099;&#1081;%20&#1094;&#1077;&#1085;&#1090;&#1088;%20&#1076;&#1077;&#1082;&#1072;&#1073;&#1088;&#1100;\&#1064;&#1086;&#1093;&#1086;&#1074;&#1072;\&#8470;3%20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8;&#1077;&#1089;&#1091;&#1088;&#1089;&#1085;&#1099;&#1081;%20&#1094;&#1077;&#1085;&#1090;&#1088;%20&#1076;&#1077;&#1082;&#1072;&#1073;&#1088;&#1100;\&#1064;&#1086;&#1093;&#1086;&#1074;&#1072;\&#8470;4%20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hd.multiurok.ru/8/6/4/86477fce16875f92620872d58df52a2f4f59f14b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-U\Documents\Аттестация 2015-2019 год\портфолио\Слайд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39" t="6287" r="4950" b="58410"/>
          <a:stretch/>
        </p:blipFill>
        <p:spPr bwMode="auto">
          <a:xfrm>
            <a:off x="1331640" y="476672"/>
            <a:ext cx="2133600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789040"/>
            <a:ext cx="34236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аставник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ШОХОВА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ЮЛИЯ ВАЛЕРЬЕВНА</a:t>
            </a:r>
          </a:p>
          <a:p>
            <a:r>
              <a:rPr lang="ru-RU" sz="2000" b="1" dirty="0" smtClean="0"/>
              <a:t>Образование: </a:t>
            </a:r>
            <a:r>
              <a:rPr lang="ru-RU" sz="2000" dirty="0" smtClean="0"/>
              <a:t>высшее</a:t>
            </a:r>
          </a:p>
          <a:p>
            <a:r>
              <a:rPr lang="ru-RU" sz="2000" b="1" dirty="0" smtClean="0"/>
              <a:t>Должность: </a:t>
            </a:r>
            <a:r>
              <a:rPr lang="ru-RU" sz="2000" dirty="0" smtClean="0"/>
              <a:t>воспитатель</a:t>
            </a:r>
          </a:p>
          <a:p>
            <a:r>
              <a:rPr lang="ru-RU" sz="2000" b="1" dirty="0" smtClean="0"/>
              <a:t>Педагогический стаж: </a:t>
            </a:r>
            <a:r>
              <a:rPr lang="ru-RU" sz="2000" dirty="0" smtClean="0"/>
              <a:t>18 лет</a:t>
            </a:r>
          </a:p>
          <a:p>
            <a:r>
              <a:rPr lang="ru-RU" sz="2000" b="1" dirty="0" smtClean="0"/>
              <a:t>Квалификация: </a:t>
            </a:r>
            <a:r>
              <a:rPr lang="ru-RU" sz="2000" dirty="0" smtClean="0"/>
              <a:t>первая </a:t>
            </a:r>
          </a:p>
          <a:p>
            <a:r>
              <a:rPr lang="ru-RU" sz="2000" dirty="0" smtClean="0"/>
              <a:t>квалификационная категория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33604" y="3761300"/>
            <a:ext cx="39007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Молодой специалист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КАТАЕВА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АНАСТАСИЯ АЛЕКСАНДРОВНА</a:t>
            </a:r>
          </a:p>
          <a:p>
            <a:r>
              <a:rPr lang="ru-RU" sz="2000" b="1" dirty="0" smtClean="0"/>
              <a:t>Образование: </a:t>
            </a:r>
            <a:r>
              <a:rPr lang="ru-RU" sz="2000" dirty="0" smtClean="0"/>
              <a:t>среднее </a:t>
            </a:r>
          </a:p>
          <a:p>
            <a:r>
              <a:rPr lang="ru-RU" sz="2000" dirty="0" smtClean="0"/>
              <a:t>специальное</a:t>
            </a:r>
          </a:p>
          <a:p>
            <a:r>
              <a:rPr lang="ru-RU" sz="2000" b="1" dirty="0" smtClean="0"/>
              <a:t>Должность: </a:t>
            </a:r>
            <a:r>
              <a:rPr lang="ru-RU" sz="2000" dirty="0" smtClean="0"/>
              <a:t>воспитатель</a:t>
            </a:r>
          </a:p>
          <a:p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13" t="23838" r="42919" b="52118"/>
          <a:stretch/>
        </p:blipFill>
        <p:spPr bwMode="auto">
          <a:xfrm>
            <a:off x="5701106" y="476672"/>
            <a:ext cx="25657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№1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034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4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hd.multiurok.ru/8/6/4/86477fce16875f92620872d58df52a2f4f59f14b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-U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591949" cy="19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-U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63" y="4604162"/>
            <a:ext cx="2591949" cy="19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-U\Desktop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3222"/>
            <a:ext cx="18002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-U\Desktop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598" y="453221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-U\Desktop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634"/>
            <a:ext cx="2751129" cy="20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1" t="19375" b="25134"/>
          <a:stretch/>
        </p:blipFill>
        <p:spPr bwMode="auto">
          <a:xfrm>
            <a:off x="5076056" y="3735616"/>
            <a:ext cx="3803541" cy="237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456" y="2636912"/>
            <a:ext cx="1511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Развитие технических умений через ТИКО конструктор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82912" y="4702506"/>
            <a:ext cx="13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Первая актерская роль «Тучка»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49295" y="2867156"/>
            <a:ext cx="165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Занятие по </a:t>
            </a:r>
          </a:p>
          <a:p>
            <a:pPr algn="ctr"/>
            <a:r>
              <a:rPr lang="ru-RU" sz="1600" dirty="0" smtClean="0"/>
              <a:t>рисованию </a:t>
            </a:r>
          </a:p>
          <a:p>
            <a:pPr algn="ctr"/>
            <a:r>
              <a:rPr lang="ru-RU" sz="1600" dirty="0" smtClean="0"/>
              <a:t>«Узоры на окне»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31764" y="6110564"/>
            <a:ext cx="389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Поездка в </a:t>
            </a:r>
            <a:r>
              <a:rPr lang="ru-RU" sz="1600" dirty="0" err="1" smtClean="0"/>
              <a:t>г.Камышлов</a:t>
            </a:r>
            <a:r>
              <a:rPr lang="ru-RU" sz="1600" dirty="0" smtClean="0"/>
              <a:t> «Интерактивный развлекательный парк Гай-До»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73308" y="2907162"/>
            <a:ext cx="174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Мастер-класс </a:t>
            </a:r>
            <a:r>
              <a:rPr lang="ru-RU" sz="1600" dirty="0" err="1" smtClean="0"/>
              <a:t>позаплетанию</a:t>
            </a:r>
            <a:r>
              <a:rPr lang="ru-RU" sz="1600" dirty="0" smtClean="0"/>
              <a:t> косичек</a:t>
            </a:r>
            <a:endParaRPr lang="ru-RU" sz="1600" dirty="0"/>
          </a:p>
        </p:txBody>
      </p:sp>
      <p:pic>
        <p:nvPicPr>
          <p:cNvPr id="14" name="№2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7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hd.multiurok.ru/8/6/4/86477fce16875f92620872d58df52a2f4f59f14b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SH-U\Desktop\IMG_20191216_1545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806" y="980728"/>
            <a:ext cx="2623891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Консультация по ПДД «Безопасная перевозка детей в автомобиле»</a:t>
            </a:r>
            <a:endParaRPr lang="ru-RU" dirty="0"/>
          </a:p>
        </p:txBody>
      </p:sp>
      <p:pic>
        <p:nvPicPr>
          <p:cNvPr id="1027" name="Picture 3" descr="C:\Users\SH-U\Desktop\IMG_20191216_162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122" y="2492896"/>
            <a:ext cx="3285169" cy="26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48200" y="1196752"/>
            <a:ext cx="328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Развитее мелкой моторике через художественную деятельность </a:t>
            </a:r>
            <a:endParaRPr lang="ru-RU" dirty="0"/>
          </a:p>
        </p:txBody>
      </p:sp>
      <p:pic>
        <p:nvPicPr>
          <p:cNvPr id="8" name="№3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2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hd.multiurok.ru/8/6/4/86477fce16875f92620872d58df52a2f4f59f14b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-U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9471"/>
            <a:ext cx="2519772" cy="33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394857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наставником</a:t>
            </a:r>
            <a:endParaRPr lang="ru-RU" dirty="0"/>
          </a:p>
        </p:txBody>
      </p:sp>
      <p:pic>
        <p:nvPicPr>
          <p:cNvPr id="5" name="Picture 2" descr="C:\Users\SH-U\Desktop\IMG_20191216_1613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4" t="13676" r="13532" b="6221"/>
          <a:stretch/>
        </p:blipFill>
        <p:spPr bwMode="auto">
          <a:xfrm>
            <a:off x="5436096" y="769643"/>
            <a:ext cx="2736304" cy="23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6531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Консультация «Творческие и речевые способности через технические умения дошкольников»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9" t="18055" r="9707"/>
          <a:stretch/>
        </p:blipFill>
        <p:spPr bwMode="auto">
          <a:xfrm>
            <a:off x="5258352" y="4118842"/>
            <a:ext cx="3265715" cy="22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2425" y="3195512"/>
            <a:ext cx="2820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Тренинг «Психологические особенности детей» В школе № 5</a:t>
            </a:r>
            <a:endParaRPr lang="ru-RU" dirty="0"/>
          </a:p>
        </p:txBody>
      </p:sp>
      <p:pic>
        <p:nvPicPr>
          <p:cNvPr id="9" name="№4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47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5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hd.multiurok.ru/8/6/4/86477fce16875f92620872d58df52a2f4f59f14b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-U\Documents\Аттестация 2015-2019 год\портфолио\Слайд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39" t="6287" r="4950" b="58410"/>
          <a:stretch/>
        </p:blipFill>
        <p:spPr bwMode="auto">
          <a:xfrm>
            <a:off x="1331640" y="476672"/>
            <a:ext cx="2133600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789040"/>
            <a:ext cx="34236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аставник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ШОХОВА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ЮЛИЯ ВАЛЕРЬЕВНА</a:t>
            </a:r>
          </a:p>
          <a:p>
            <a:r>
              <a:rPr lang="ru-RU" sz="2000" b="1" dirty="0" smtClean="0"/>
              <a:t>Образование: </a:t>
            </a:r>
            <a:r>
              <a:rPr lang="ru-RU" sz="2000" dirty="0" smtClean="0"/>
              <a:t>высшее</a:t>
            </a:r>
          </a:p>
          <a:p>
            <a:r>
              <a:rPr lang="ru-RU" sz="2000" b="1" dirty="0" smtClean="0"/>
              <a:t>Должность: </a:t>
            </a:r>
            <a:r>
              <a:rPr lang="ru-RU" sz="2000" dirty="0" smtClean="0"/>
              <a:t>воспитатель</a:t>
            </a:r>
          </a:p>
          <a:p>
            <a:r>
              <a:rPr lang="ru-RU" sz="2000" b="1" dirty="0" smtClean="0"/>
              <a:t>Педагогический стаж: </a:t>
            </a:r>
            <a:r>
              <a:rPr lang="ru-RU" sz="2000" dirty="0" smtClean="0"/>
              <a:t>18 лет</a:t>
            </a:r>
          </a:p>
          <a:p>
            <a:r>
              <a:rPr lang="ru-RU" sz="2000" b="1" dirty="0" smtClean="0"/>
              <a:t>Квалификация: </a:t>
            </a:r>
            <a:r>
              <a:rPr lang="ru-RU" sz="2000" dirty="0" smtClean="0"/>
              <a:t>первая </a:t>
            </a:r>
          </a:p>
          <a:p>
            <a:r>
              <a:rPr lang="ru-RU" sz="2000" dirty="0" smtClean="0"/>
              <a:t>квалификационная категория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4644" y="3761300"/>
            <a:ext cx="3558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Молодой специалист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КАТАЕВА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АНАСТАСИЯ АЛЕКСАНДРОВНА</a:t>
            </a:r>
          </a:p>
          <a:p>
            <a:r>
              <a:rPr lang="ru-RU" sz="2000" b="1" dirty="0" smtClean="0"/>
              <a:t>Образование: </a:t>
            </a:r>
            <a:endParaRPr lang="ru-RU" sz="2000" dirty="0" smtClean="0"/>
          </a:p>
          <a:p>
            <a:r>
              <a:rPr lang="ru-RU" sz="2000" b="1" dirty="0" smtClean="0"/>
              <a:t>Должность: </a:t>
            </a:r>
            <a:r>
              <a:rPr lang="ru-RU" sz="2000" dirty="0" smtClean="0"/>
              <a:t>воспитатель</a:t>
            </a:r>
          </a:p>
          <a:p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13" t="23838" r="42919" b="52118"/>
          <a:stretch/>
        </p:blipFill>
        <p:spPr bwMode="auto">
          <a:xfrm>
            <a:off x="5701106" y="476672"/>
            <a:ext cx="25657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17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134</Words>
  <Application>Microsoft Office PowerPoint</Application>
  <PresentationFormat>Экран (4:3)</PresentationFormat>
  <Paragraphs>39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SH-U</dc:creator>
  <cp:lastModifiedBy>1</cp:lastModifiedBy>
  <cp:revision>12</cp:revision>
  <dcterms:created xsi:type="dcterms:W3CDTF">2019-12-11T08:56:57Z</dcterms:created>
  <dcterms:modified xsi:type="dcterms:W3CDTF">2019-12-17T07:39:14Z</dcterms:modified>
</cp:coreProperties>
</file>