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9" r:id="rId3"/>
    <p:sldId id="260" r:id="rId4"/>
    <p:sldId id="261" r:id="rId5"/>
    <p:sldId id="263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2122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4497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7768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68823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50048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4227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2670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2505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8939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6486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6719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8725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Desktop\&#1088;&#1077;&#1089;&#1091;&#1088;&#1089;&#1085;&#1099;&#1081;%20&#1094;&#1077;&#1085;&#1090;&#1088;%20&#1076;&#1077;&#1082;&#1072;&#1073;&#1088;&#1100;\&#1064;&#1086;&#1093;&#1086;&#1074;&#1072;\&#8470;1%20.mp3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.jpeg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Desktop\&#1088;&#1077;&#1089;&#1091;&#1088;&#1089;&#1085;&#1099;&#1081;%20&#1094;&#1077;&#1085;&#1090;&#1088;%20&#1076;&#1077;&#1082;&#1072;&#1073;&#1088;&#1100;\&#1064;&#1086;&#1093;&#1086;&#1074;&#1072;\&#8470;2%20.mp3" TargetMode="Externa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Desktop\&#1088;&#1077;&#1089;&#1091;&#1088;&#1089;&#1085;&#1099;&#1081;%20&#1094;&#1077;&#1085;&#1090;&#1088;%20&#1076;&#1077;&#1082;&#1072;&#1073;&#1088;&#1100;\&#1064;&#1086;&#1093;&#1086;&#1074;&#1072;\&#8470;3%20.mp3" TargetMode="Externa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1\Desktop\&#1088;&#1077;&#1089;&#1091;&#1088;&#1089;&#1085;&#1099;&#1081;%20&#1094;&#1077;&#1085;&#1090;&#1088;%20&#1076;&#1077;&#1082;&#1072;&#1073;&#1088;&#1100;\&#1064;&#1086;&#1093;&#1086;&#1074;&#1072;\&#8470;4%20.mp3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hd.multiurok.ru/8/6/4/86477fce16875f92620872d58df52a2f4f59f14b/img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H-U\Documents\Аттестация 2015-2019 год\портфолио\Слайд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939" t="6287" r="4950" b="58410"/>
          <a:stretch/>
        </p:blipFill>
        <p:spPr bwMode="auto">
          <a:xfrm>
            <a:off x="1331640" y="476672"/>
            <a:ext cx="2133600" cy="322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3789040"/>
            <a:ext cx="3423694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Н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аставник</a:t>
            </a: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ШОХОВА</a:t>
            </a: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ЮЛИЯ ВАЛЕРЬЕВНА</a:t>
            </a:r>
          </a:p>
          <a:p>
            <a:r>
              <a:rPr lang="ru-RU" sz="2000" b="1" dirty="0" smtClean="0"/>
              <a:t>Образование: </a:t>
            </a:r>
            <a:r>
              <a:rPr lang="ru-RU" sz="2000" dirty="0" smtClean="0"/>
              <a:t>высшее</a:t>
            </a:r>
          </a:p>
          <a:p>
            <a:r>
              <a:rPr lang="ru-RU" sz="2000" b="1" dirty="0" smtClean="0"/>
              <a:t>Должность: </a:t>
            </a:r>
            <a:r>
              <a:rPr lang="ru-RU" sz="2000" dirty="0" smtClean="0"/>
              <a:t>воспитатель</a:t>
            </a:r>
          </a:p>
          <a:p>
            <a:r>
              <a:rPr lang="ru-RU" sz="2000" b="1" dirty="0" smtClean="0"/>
              <a:t>Педагогический стаж: </a:t>
            </a:r>
            <a:r>
              <a:rPr lang="ru-RU" sz="2000" dirty="0" smtClean="0"/>
              <a:t>18 лет</a:t>
            </a:r>
          </a:p>
          <a:p>
            <a:r>
              <a:rPr lang="ru-RU" sz="2000" b="1" dirty="0" smtClean="0"/>
              <a:t>Квалификация: </a:t>
            </a:r>
            <a:r>
              <a:rPr lang="ru-RU" sz="2000" dirty="0" smtClean="0"/>
              <a:t>первая </a:t>
            </a:r>
          </a:p>
          <a:p>
            <a:r>
              <a:rPr lang="ru-RU" sz="2000" dirty="0" smtClean="0"/>
              <a:t>квалификационная категория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033604" y="3761300"/>
            <a:ext cx="390074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Молодой специалист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КАТАЕВА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АНАСТАСИЯ АЛЕКСАНДРОВНА</a:t>
            </a:r>
          </a:p>
          <a:p>
            <a:r>
              <a:rPr lang="ru-RU" sz="2000" b="1" dirty="0" smtClean="0"/>
              <a:t>Образование: </a:t>
            </a:r>
            <a:r>
              <a:rPr lang="ru-RU" sz="2000" dirty="0" smtClean="0"/>
              <a:t>среднее </a:t>
            </a:r>
          </a:p>
          <a:p>
            <a:r>
              <a:rPr lang="ru-RU" sz="2000" dirty="0" smtClean="0"/>
              <a:t>специальное</a:t>
            </a:r>
          </a:p>
          <a:p>
            <a:r>
              <a:rPr lang="ru-RU" sz="2000" b="1" dirty="0" smtClean="0"/>
              <a:t>Должность: </a:t>
            </a:r>
            <a:r>
              <a:rPr lang="ru-RU" sz="2000" dirty="0" smtClean="0"/>
              <a:t>воспитатель</a:t>
            </a:r>
          </a:p>
          <a:p>
            <a:endParaRPr lang="ru-RU" sz="20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113" t="23838" r="42919" b="52118"/>
          <a:stretch/>
        </p:blipFill>
        <p:spPr bwMode="auto">
          <a:xfrm>
            <a:off x="5701106" y="476672"/>
            <a:ext cx="2565742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№1 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500034" y="50004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7455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57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fhd.multiurok.ru/8/6/4/86477fce16875f92620872d58df52a2f4f59f14b/img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SH-U\Desktop\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2591949" cy="194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SH-U\Desktop\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0963" y="4604162"/>
            <a:ext cx="2591949" cy="1943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SH-U\Desktop\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53222"/>
            <a:ext cx="1800200" cy="2400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SH-U\Desktop\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8598" y="453221"/>
            <a:ext cx="1800200" cy="240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SH-U\Desktop\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20634"/>
            <a:ext cx="2751129" cy="2063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131" t="19375" b="25134"/>
          <a:stretch/>
        </p:blipFill>
        <p:spPr bwMode="auto">
          <a:xfrm>
            <a:off x="5076056" y="3735616"/>
            <a:ext cx="3803541" cy="2374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9456" y="2636912"/>
            <a:ext cx="15119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Развитие технических умений через ТИКО конструктор</a:t>
            </a:r>
            <a:endParaRPr lang="ru-RU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2882912" y="4702506"/>
            <a:ext cx="13438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Первая актерская роль «Тучка»</a:t>
            </a:r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5149295" y="2867156"/>
            <a:ext cx="16537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dirty="0" smtClean="0"/>
              <a:t>Занятие по </a:t>
            </a:r>
          </a:p>
          <a:p>
            <a:pPr algn="ctr"/>
            <a:r>
              <a:rPr lang="ru-RU" sz="1600" dirty="0" smtClean="0"/>
              <a:t>рисованию </a:t>
            </a:r>
          </a:p>
          <a:p>
            <a:pPr algn="ctr"/>
            <a:r>
              <a:rPr lang="ru-RU" sz="1600" dirty="0" smtClean="0"/>
              <a:t>«Узоры на окне»</a:t>
            </a:r>
            <a:endParaRPr lang="ru-RU" sz="1600" dirty="0"/>
          </a:p>
        </p:txBody>
      </p:sp>
      <p:sp>
        <p:nvSpPr>
          <p:cNvPr id="6" name="TextBox 5"/>
          <p:cNvSpPr txBox="1"/>
          <p:nvPr/>
        </p:nvSpPr>
        <p:spPr>
          <a:xfrm>
            <a:off x="5031764" y="6110564"/>
            <a:ext cx="38921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Поездка в </a:t>
            </a:r>
            <a:r>
              <a:rPr lang="ru-RU" sz="1600" dirty="0" err="1" smtClean="0"/>
              <a:t>г.Камышлов</a:t>
            </a:r>
            <a:r>
              <a:rPr lang="ru-RU" sz="1600" dirty="0" smtClean="0"/>
              <a:t> «Интерактивный развлекательный парк Гай-До»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6973308" y="2907162"/>
            <a:ext cx="17409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Мастер-класс </a:t>
            </a:r>
            <a:r>
              <a:rPr lang="ru-RU" sz="1600" dirty="0" err="1" smtClean="0"/>
              <a:t>позаплетанию</a:t>
            </a:r>
            <a:r>
              <a:rPr lang="ru-RU" sz="1600" dirty="0" smtClean="0"/>
              <a:t> косичек</a:t>
            </a:r>
            <a:endParaRPr lang="ru-RU" sz="1600" dirty="0"/>
          </a:p>
        </p:txBody>
      </p:sp>
      <p:pic>
        <p:nvPicPr>
          <p:cNvPr id="14" name="№2 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0"/>
          <a:stretch>
            <a:fillRect/>
          </a:stretch>
        </p:blipFill>
        <p:spPr>
          <a:xfrm>
            <a:off x="285720" y="21429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3772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51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fhd.multiurok.ru/8/6/4/86477fce16875f92620872d58df52a2f4f59f14b/img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SH-U\Desktop\IMG_20191216_15455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7806" y="980728"/>
            <a:ext cx="2623891" cy="338437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39552" y="4653136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Консультация по ПДД «Безопасная перевозка детей в автомобиле»</a:t>
            </a:r>
            <a:endParaRPr lang="ru-RU" dirty="0"/>
          </a:p>
        </p:txBody>
      </p:sp>
      <p:pic>
        <p:nvPicPr>
          <p:cNvPr id="1027" name="Picture 3" descr="C:\Users\SH-U\Desktop\IMG_20191216_1624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30122" y="2492896"/>
            <a:ext cx="3285169" cy="264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248200" y="1196752"/>
            <a:ext cx="32851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Развитее мелкой моторике через художественную деятельность </a:t>
            </a:r>
            <a:endParaRPr lang="ru-RU" dirty="0"/>
          </a:p>
        </p:txBody>
      </p:sp>
      <p:pic>
        <p:nvPicPr>
          <p:cNvPr id="8" name="№3 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214282" y="214290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026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2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fhd.multiurok.ru/8/6/4/86477fce16875f92620872d58df52a2f4f59f14b/img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SH-U\Desktop\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29471"/>
            <a:ext cx="2519772" cy="335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24128" y="394857"/>
            <a:ext cx="2334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Работа с наставником</a:t>
            </a:r>
            <a:endParaRPr lang="ru-RU" dirty="0"/>
          </a:p>
        </p:txBody>
      </p:sp>
      <p:pic>
        <p:nvPicPr>
          <p:cNvPr id="5" name="Picture 2" descr="C:\Users\SH-U\Desktop\IMG_20191216_16135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94" t="13676" r="13532" b="6221"/>
          <a:stretch/>
        </p:blipFill>
        <p:spPr bwMode="auto">
          <a:xfrm>
            <a:off x="5436096" y="769643"/>
            <a:ext cx="2736304" cy="237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55576" y="4653136"/>
            <a:ext cx="3096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Консультация «Творческие и речевые способности через технические умения дошкольников»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949" t="18055" r="9707"/>
          <a:stretch/>
        </p:blipFill>
        <p:spPr bwMode="auto">
          <a:xfrm>
            <a:off x="5258352" y="4118842"/>
            <a:ext cx="3265715" cy="226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402425" y="3195512"/>
            <a:ext cx="28206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Тренинг «Психологические особенности детей» В школе № 5</a:t>
            </a:r>
            <a:endParaRPr lang="ru-RU" dirty="0"/>
          </a:p>
        </p:txBody>
      </p:sp>
      <p:pic>
        <p:nvPicPr>
          <p:cNvPr id="9" name="№4 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571472" y="500042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0598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393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hd.multiurok.ru/8/6/4/86477fce16875f92620872d58df52a2f4f59f14b/img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SH-U\Documents\Аттестация 2015-2019 год\портфолио\Слайд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939" t="6287" r="4950" b="58410"/>
          <a:stretch/>
        </p:blipFill>
        <p:spPr bwMode="auto">
          <a:xfrm>
            <a:off x="1331640" y="476672"/>
            <a:ext cx="2133600" cy="3228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3789040"/>
            <a:ext cx="3423694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Н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аставник</a:t>
            </a: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ШОХОВА</a:t>
            </a:r>
          </a:p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ЮЛИЯ ВАЛЕРЬЕВНА</a:t>
            </a:r>
          </a:p>
          <a:p>
            <a:r>
              <a:rPr lang="ru-RU" sz="2000" b="1" dirty="0" smtClean="0"/>
              <a:t>Образование: </a:t>
            </a:r>
            <a:r>
              <a:rPr lang="ru-RU" sz="2000" dirty="0" smtClean="0"/>
              <a:t>высшее</a:t>
            </a:r>
          </a:p>
          <a:p>
            <a:r>
              <a:rPr lang="ru-RU" sz="2000" b="1" dirty="0" smtClean="0"/>
              <a:t>Должность: </a:t>
            </a:r>
            <a:r>
              <a:rPr lang="ru-RU" sz="2000" dirty="0" smtClean="0"/>
              <a:t>воспитатель</a:t>
            </a:r>
          </a:p>
          <a:p>
            <a:r>
              <a:rPr lang="ru-RU" sz="2000" b="1" dirty="0" smtClean="0"/>
              <a:t>Педагогический стаж: </a:t>
            </a:r>
            <a:r>
              <a:rPr lang="ru-RU" sz="2000" dirty="0" smtClean="0"/>
              <a:t>18 лет</a:t>
            </a:r>
          </a:p>
          <a:p>
            <a:r>
              <a:rPr lang="ru-RU" sz="2000" b="1" dirty="0" smtClean="0"/>
              <a:t>Квалификация: </a:t>
            </a:r>
            <a:r>
              <a:rPr lang="ru-RU" sz="2000" dirty="0" smtClean="0"/>
              <a:t>первая </a:t>
            </a:r>
          </a:p>
          <a:p>
            <a:r>
              <a:rPr lang="ru-RU" sz="2000" dirty="0" smtClean="0"/>
              <a:t>квалификационная категория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204644" y="3761300"/>
            <a:ext cx="355866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Молодой специалист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КАТАЕВА</a:t>
            </a:r>
          </a:p>
          <a:p>
            <a:pPr algn="ctr"/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АНАСТАСИЯ АЛЕКСАНДРОВНА</a:t>
            </a:r>
          </a:p>
          <a:p>
            <a:r>
              <a:rPr lang="ru-RU" sz="2000" b="1" dirty="0" smtClean="0"/>
              <a:t>Образование: </a:t>
            </a:r>
            <a:endParaRPr lang="ru-RU" sz="2000" dirty="0" smtClean="0"/>
          </a:p>
          <a:p>
            <a:r>
              <a:rPr lang="ru-RU" sz="2000" b="1" dirty="0" smtClean="0"/>
              <a:t>Должность: </a:t>
            </a:r>
            <a:r>
              <a:rPr lang="ru-RU" sz="2000" dirty="0" smtClean="0"/>
              <a:t>воспитатель</a:t>
            </a:r>
          </a:p>
          <a:p>
            <a:endParaRPr lang="ru-RU" sz="20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113" t="23838" r="42919" b="52118"/>
          <a:stretch/>
        </p:blipFill>
        <p:spPr bwMode="auto">
          <a:xfrm>
            <a:off x="5701106" y="476672"/>
            <a:ext cx="2565742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7171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</TotalTime>
  <Words>134</Words>
  <Application>Microsoft Office PowerPoint</Application>
  <PresentationFormat>Экран (4:3)</PresentationFormat>
  <Paragraphs>39</Paragraphs>
  <Slides>5</Slides>
  <Notes>0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SH-U</dc:creator>
  <cp:lastModifiedBy>1</cp:lastModifiedBy>
  <cp:revision>12</cp:revision>
  <dcterms:created xsi:type="dcterms:W3CDTF">2019-12-11T08:56:57Z</dcterms:created>
  <dcterms:modified xsi:type="dcterms:W3CDTF">2019-12-17T07:39:14Z</dcterms:modified>
</cp:coreProperties>
</file>