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4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6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6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1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2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6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3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4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CE891-80C6-4BDC-8822-6B7502BD9D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1B2A-B5A5-44F9-BB3E-756E37F90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0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eviews.123rf.com/images/jaboy/jaboy1705/jaboy170500615/78956062-sunflower-summer-flower-with-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4" y="-53454"/>
            <a:ext cx="9144000" cy="69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1660" y="224721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Конспект занятия по развитию речи в подготовительной </a:t>
            </a:r>
            <a:r>
              <a:rPr lang="ru-RU" sz="2400" b="1" i="1" dirty="0"/>
              <a:t>группы </a:t>
            </a:r>
            <a:r>
              <a:rPr lang="ru-RU" sz="2400" b="1" i="1" dirty="0" smtClean="0"/>
              <a:t>на тему: «До </a:t>
            </a:r>
            <a:r>
              <a:rPr lang="ru-RU" sz="2400" b="1" i="1" dirty="0"/>
              <a:t>свиданья, детский </a:t>
            </a:r>
            <a:r>
              <a:rPr lang="ru-RU" sz="2400" b="1" i="1" dirty="0" smtClean="0"/>
              <a:t>сад».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39852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shop-kopona.com/uploads/posts/2018-08/153558332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632" y="332656"/>
            <a:ext cx="8639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Здравствуйте </a:t>
            </a:r>
            <a:r>
              <a:rPr lang="ru-RU" sz="1600" dirty="0"/>
              <a:t>ребята. Я рада вас всех видеть</a:t>
            </a:r>
            <a:r>
              <a:rPr lang="ru-RU" sz="1600" dirty="0" smtClean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01989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- Скажите, а какой сегодня день недели</a:t>
            </a:r>
            <a:r>
              <a:rPr lang="ru-RU" sz="1600" dirty="0" smtClean="0"/>
              <a:t>?</a:t>
            </a:r>
            <a:endParaRPr lang="ru-RU" sz="1600" dirty="0"/>
          </a:p>
          <a:p>
            <a:r>
              <a:rPr lang="ru-RU" sz="1600" dirty="0"/>
              <a:t>-Ребята сколько дней в недели</a:t>
            </a:r>
            <a:r>
              <a:rPr lang="ru-RU" sz="1600" dirty="0" smtClean="0"/>
              <a:t>?</a:t>
            </a:r>
            <a:endParaRPr lang="ru-RU" sz="1600" dirty="0"/>
          </a:p>
          <a:p>
            <a:r>
              <a:rPr lang="ru-RU" sz="1600" dirty="0"/>
              <a:t>-Сколько рабочих дней в неделе</a:t>
            </a:r>
            <a:r>
              <a:rPr lang="ru-RU" sz="1600" dirty="0" smtClean="0"/>
              <a:t>?</a:t>
            </a:r>
            <a:endParaRPr lang="ru-RU" sz="1600" dirty="0"/>
          </a:p>
          <a:p>
            <a:r>
              <a:rPr lang="ru-RU" sz="1600" dirty="0"/>
              <a:t>- Кто сможет назвать только рабочие дни недели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-Сколько выходных дней в недели</a:t>
            </a:r>
            <a:r>
              <a:rPr lang="ru-RU" sz="1600" dirty="0" smtClean="0"/>
              <a:t>?</a:t>
            </a:r>
            <a:endParaRPr lang="ru-RU" sz="1600" dirty="0"/>
          </a:p>
          <a:p>
            <a:r>
              <a:rPr lang="ru-RU" sz="1600" dirty="0"/>
              <a:t>-Кто сможет назвать только выходные дни недели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Ребята, а из чего состоит наша речь? (наша речь состоит из предложений, а предложения (из слов, а слова (из слогов, а слоги (из звуков, а звуки бывают гласные и согласные</a:t>
            </a:r>
          </a:p>
          <a:p>
            <a:endParaRPr lang="ru-RU" sz="1600" dirty="0"/>
          </a:p>
          <a:p>
            <a:r>
              <a:rPr lang="ru-RU" sz="1600" dirty="0"/>
              <a:t>- Названия предметов на слоги поделите</a:t>
            </a:r>
            <a:r>
              <a:rPr lang="ru-RU" sz="1600" dirty="0" smtClean="0"/>
              <a:t>,</a:t>
            </a:r>
            <a:endParaRPr lang="ru-RU" sz="1600" dirty="0"/>
          </a:p>
          <a:p>
            <a:r>
              <a:rPr lang="ru-RU" sz="1600" dirty="0"/>
              <a:t>И сколько в слове том частей - скорее вы скажите</a:t>
            </a:r>
            <a:r>
              <a:rPr lang="ru-RU" sz="1600" dirty="0" smtClean="0"/>
              <a:t>!</a:t>
            </a:r>
            <a:endParaRPr lang="ru-RU" sz="1600" dirty="0"/>
          </a:p>
          <a:p>
            <a:r>
              <a:rPr lang="ru-RU" sz="1600" dirty="0"/>
              <a:t>- Сколько слогов в слове «Кукла»(2). Сколько в этом слове гласных звуков? (2, а согласных (3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/>
              <a:t>- Сколько в слове «мяч» слогов (1, сколько гласных звуков? (тоже 1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 smtClean="0"/>
              <a:t>- </a:t>
            </a:r>
            <a:r>
              <a:rPr lang="ru-RU" sz="1600" dirty="0"/>
              <a:t>Сколько в слове «машина» слогов(3, сколько гласных звуков? (тоже 3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/>
              <a:t>-Скажите ребята, а как назвать эти предметы одним словом? (игрушки</a:t>
            </a:r>
            <a:r>
              <a:rPr lang="ru-RU" sz="1600" dirty="0" smtClean="0"/>
              <a:t>,</a:t>
            </a:r>
            <a:endParaRPr lang="ru-RU" sz="1600" dirty="0"/>
          </a:p>
          <a:p>
            <a:r>
              <a:rPr lang="ru-RU" sz="1600" dirty="0"/>
              <a:t>-Кроссовки, туфли, валенки, сапоги, тапки (обувь)</a:t>
            </a:r>
          </a:p>
        </p:txBody>
      </p:sp>
    </p:spTree>
    <p:extLst>
      <p:ext uri="{BB962C8B-B14F-4D97-AF65-F5344CB8AC3E}">
        <p14:creationId xmlns:p14="http://schemas.microsoft.com/office/powerpoint/2010/main" val="261011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shop-kopona.com/uploads/posts/2018-08/153558332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Вопросы детям:</a:t>
            </a:r>
          </a:p>
          <a:p>
            <a:r>
              <a:rPr lang="ru-RU" dirty="0"/>
              <a:t>А как вы думаете, к чему вас здесь готовят воспитатели?</a:t>
            </a:r>
          </a:p>
          <a:p>
            <a:r>
              <a:rPr lang="ru-RU" dirty="0"/>
              <a:t>«Кто знает, что такое школа?»</a:t>
            </a:r>
          </a:p>
          <a:p>
            <a:r>
              <a:rPr lang="ru-RU" dirty="0"/>
              <a:t>Школа – это такое специальное здание, в котором учителя занимаются с детьми, обучая их читать, писать, рассказывая им о разных науках.</a:t>
            </a:r>
          </a:p>
          <a:p>
            <a:r>
              <a:rPr lang="ru-RU" dirty="0"/>
              <a:t>Кто из вас хочет ходить в школу?</a:t>
            </a:r>
          </a:p>
          <a:p>
            <a:r>
              <a:rPr lang="ru-RU" dirty="0"/>
              <a:t>А зачем нужно ходить в школу?</a:t>
            </a:r>
          </a:p>
          <a:p>
            <a:r>
              <a:rPr lang="ru-RU" dirty="0"/>
              <a:t>Как вы думаете, что нового и интересного вас ожидает в школе?</a:t>
            </a:r>
          </a:p>
          <a:p>
            <a:r>
              <a:rPr lang="ru-RU" dirty="0"/>
              <a:t>Предлагаю вам поиграть в интересную игру, а заодно, потренироваться в собирании портфеля</a:t>
            </a:r>
            <a:r>
              <a:rPr lang="ru-RU" dirty="0" smtClean="0"/>
              <a:t>».</a:t>
            </a:r>
            <a:endParaRPr lang="ru-RU" b="1" u="sng" dirty="0"/>
          </a:p>
          <a:p>
            <a:r>
              <a:rPr lang="ru-RU" b="1" u="sng" dirty="0"/>
              <a:t>Игра «Собери портфель»</a:t>
            </a:r>
          </a:p>
          <a:p>
            <a:r>
              <a:rPr lang="ru-RU" dirty="0"/>
              <a:t>Портфель – это самый главный атрибут школьника. Каждый ученик должен уметь его собирать. </a:t>
            </a:r>
          </a:p>
          <a:p>
            <a:r>
              <a:rPr lang="ru-RU" b="1" u="sng" dirty="0"/>
              <a:t>Игра «Кто летает?»</a:t>
            </a:r>
          </a:p>
          <a:p>
            <a:r>
              <a:rPr lang="ru-RU" dirty="0"/>
              <a:t>Я буду называть различные предметы, а вы вспоминайте, летает этот предмет или нет. </a:t>
            </a:r>
          </a:p>
          <a:p>
            <a:r>
              <a:rPr lang="ru-RU" b="1" u="sng" dirty="0"/>
              <a:t>Список предметов: </a:t>
            </a:r>
            <a:r>
              <a:rPr lang="ru-RU" dirty="0"/>
              <a:t>сорока, машина, ягода, стрекоза, кукла, самолет, собака, муха, птица, окно, ведро, конфета, вертолет, кошка, пчела, заяц, карандаш, комар, мяч, книга, шарик, воробей.</a:t>
            </a:r>
          </a:p>
        </p:txBody>
      </p:sp>
    </p:spTree>
    <p:extLst>
      <p:ext uri="{BB962C8B-B14F-4D97-AF65-F5344CB8AC3E}">
        <p14:creationId xmlns:p14="http://schemas.microsoft.com/office/powerpoint/2010/main" val="100314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09904"/>
            <a:ext cx="7248805" cy="54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7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shop-kopona.com/uploads/posts/2018-08/153558332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" y="6424"/>
            <a:ext cx="9180512" cy="68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/>
              <a:t>Игра "Закончи </a:t>
            </a:r>
            <a:r>
              <a:rPr lang="ru-RU" sz="1600" b="1" u="sng" dirty="0" smtClean="0"/>
              <a:t>предложение»</a:t>
            </a:r>
          </a:p>
          <a:p>
            <a:endParaRPr lang="ru-RU" sz="1600" b="1" u="sng" dirty="0" smtClean="0"/>
          </a:p>
          <a:p>
            <a:r>
              <a:rPr lang="ru-RU" sz="1600" dirty="0"/>
              <a:t>Если пенал большой, то ластик…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ножницы тяжёлые, то скрепки…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книга толстая, то тетрадь.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ранец высокий, то портфель…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желтый карандаш острый, то синий 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тетрадь широкая, то линейка…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ручка толстая, то кисточка…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синий карандаш короткий, то красный…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книг много, то карандашей…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зеленая тетрадь чистая, то голубая…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ранец открытый, то портфель…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ранец полный, то портфель…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Если тетрадь открытая, то книга…</a:t>
            </a:r>
          </a:p>
        </p:txBody>
      </p:sp>
    </p:spTree>
    <p:extLst>
      <p:ext uri="{BB962C8B-B14F-4D97-AF65-F5344CB8AC3E}">
        <p14:creationId xmlns:p14="http://schemas.microsoft.com/office/powerpoint/2010/main" val="336252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shop-kopona.com/uploads/posts/2018-08/153558332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r="1345" b="7014"/>
          <a:stretch/>
        </p:blipFill>
        <p:spPr bwMode="auto">
          <a:xfrm>
            <a:off x="179512" y="476672"/>
            <a:ext cx="3942952" cy="526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491552"/>
            <a:ext cx="4014192" cy="52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1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6" y="420680"/>
            <a:ext cx="4096432" cy="57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3279" r="7824" b="11656"/>
          <a:stretch/>
        </p:blipFill>
        <p:spPr bwMode="auto">
          <a:xfrm>
            <a:off x="4644008" y="420680"/>
            <a:ext cx="4320480" cy="574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71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513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</cp:revision>
  <dcterms:created xsi:type="dcterms:W3CDTF">2020-05-20T16:10:49Z</dcterms:created>
  <dcterms:modified xsi:type="dcterms:W3CDTF">2020-05-21T06:33:34Z</dcterms:modified>
</cp:coreProperties>
</file>