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58" r:id="rId6"/>
    <p:sldId id="265" r:id="rId7"/>
    <p:sldId id="26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2" autoAdjust="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71371-F2BF-4219-954A-918CA01EF25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6A22-E9C8-44B9-88EB-44035A5CE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транспорт\114874356_ROS1x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98" y="0"/>
            <a:ext cx="912000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857232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«Рыбки»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(рисование во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младшей группе)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\Desktop\фоны\фон6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5892" y="4414"/>
            <a:ext cx="9149891" cy="68535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0724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детям произведения Н.Носова «Карасик»,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В.Сутеева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 я ловил рыбу»</a:t>
            </a:r>
          </a:p>
          <a:p>
            <a:endParaRPr lang="ru-RU" dirty="0"/>
          </a:p>
        </p:txBody>
      </p:sp>
      <p:pic>
        <p:nvPicPr>
          <p:cNvPr id="4" name="Picture 2" descr="C:\Users\Notebook\Desktop\транспорт\карасик носова н..png"/>
          <p:cNvPicPr>
            <a:picLocks noChangeAspect="1" noChangeArrowheads="1"/>
          </p:cNvPicPr>
          <p:nvPr/>
        </p:nvPicPr>
        <p:blipFill>
          <a:blip r:embed="rId3"/>
          <a:srcRect l="9000" r="9999"/>
          <a:stretch>
            <a:fillRect/>
          </a:stretch>
        </p:blipFill>
        <p:spPr bwMode="auto">
          <a:xfrm>
            <a:off x="5572132" y="2214554"/>
            <a:ext cx="3082556" cy="380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Notebook\Desktop\транспорт\как я ловил рыбу сутеев.jpg"/>
          <p:cNvPicPr>
            <a:picLocks noChangeAspect="1" noChangeArrowheads="1"/>
          </p:cNvPicPr>
          <p:nvPr/>
        </p:nvPicPr>
        <p:blipFill>
          <a:blip r:embed="rId4"/>
          <a:srcRect l="6000" r="5499"/>
          <a:stretch>
            <a:fillRect/>
          </a:stretch>
        </p:blipFill>
        <p:spPr bwMode="auto">
          <a:xfrm>
            <a:off x="500034" y="2143116"/>
            <a:ext cx="4511201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\Desktop\фоны\фон6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5892" y="4414"/>
            <a:ext cx="9149891" cy="68535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агадкок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рыбках: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Вильнёт хвостом туда – сюда –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 нет её, и нет следа.    (рыба)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хожу и не летаю, а попробуй догони!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Я бываю золотая. Ну-ка в сказку загляни!   (рыба)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воде она живёт, нет клюва, а она клюёт.    (рыба)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35743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Чтение стихотворения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И.Токмаковой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«Где спит рыбка?»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786058"/>
            <a:ext cx="4643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Ночью темень. Ночью тишь.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Рыбка, рыбка, где ты спишь?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Лисий след ведёт к норе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 собачий – к конуре.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Белкин след ведёт к дуплу,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Мышкин – к дырочке в полу.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Жаль, что в речке, на воде,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твоих следов нигде.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темень, только тишь.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Рыбка, рыбка, где ты спишь?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Notebook\Desktop\транспорт\depositphotos_6854020-stock-illustration-cartoon-vector-fish-set-eps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714620"/>
            <a:ext cx="3643338" cy="3643338"/>
          </a:xfrm>
          <a:prstGeom prst="rect">
            <a:avLst/>
          </a:prstGeom>
          <a:noFill/>
        </p:spPr>
      </p:pic>
      <p:pic>
        <p:nvPicPr>
          <p:cNvPr id="9" name="Picture 2" descr="C:\Users\Notebook\Desktop\транспорт\рыбы-clipart-цветастые-тропические-288717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290" t="12947" b="51911"/>
          <a:stretch>
            <a:fillRect/>
          </a:stretch>
        </p:blipFill>
        <p:spPr bwMode="auto">
          <a:xfrm>
            <a:off x="7021748" y="285728"/>
            <a:ext cx="1841286" cy="171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\Desktop\фоны\фон6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5892" y="4414"/>
            <a:ext cx="9149891" cy="68535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18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Рассморивание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совмесн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 картинок.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otebook\Desktop\транспорт\scrn_big_1 (1).jpg"/>
          <p:cNvPicPr>
            <a:picLocks noChangeAspect="1" noChangeArrowheads="1"/>
          </p:cNvPicPr>
          <p:nvPr/>
        </p:nvPicPr>
        <p:blipFill>
          <a:blip r:embed="rId3"/>
          <a:srcRect b="3433"/>
          <a:stretch>
            <a:fillRect/>
          </a:stretch>
        </p:blipFill>
        <p:spPr bwMode="auto">
          <a:xfrm>
            <a:off x="357158" y="1142984"/>
            <a:ext cx="3370425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Notebook\Desktop\транспорт\рыбы\wAdF7G5BifFpVA8rXLWasqZ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0882" y="1643050"/>
            <a:ext cx="5064993" cy="374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Notebook\Desktop\транспорт\depositphotos_117473350-stock-photo-some-cartoons-sea-creatur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33" b="57764"/>
          <a:stretch>
            <a:fillRect/>
          </a:stretch>
        </p:blipFill>
        <p:spPr bwMode="auto">
          <a:xfrm>
            <a:off x="7143768" y="5357826"/>
            <a:ext cx="1307864" cy="1271886"/>
          </a:xfrm>
          <a:prstGeom prst="rect">
            <a:avLst/>
          </a:prstGeom>
          <a:noFill/>
        </p:spPr>
      </p:pic>
      <p:pic>
        <p:nvPicPr>
          <p:cNvPr id="11" name="Picture 5" descr="C:\Users\Notebook\Desktop\транспорт\рыбы-clipart-цветастые-тропические-288717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71" t="47071"/>
          <a:stretch>
            <a:fillRect/>
          </a:stretch>
        </p:blipFill>
        <p:spPr bwMode="auto">
          <a:xfrm flipH="1">
            <a:off x="4000496" y="5315524"/>
            <a:ext cx="1584652" cy="1261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\Desktop\фоны\фон6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5892" y="4414"/>
            <a:ext cx="9149891" cy="6853585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500042"/>
            <a:ext cx="814393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Рыбка плавает в водице,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(плавные движения руками перед грудью)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Рыбке весело играть.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(хлопки в ладоши над головой)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Рыбка, рыбка-озорница,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(грозим пальчиком)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хотим тебя поймать!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(обнимаем себя)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Рыбка спинку изогнула,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(Снова изображают, как плывет рыбка.)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Крошку хлебную взяла.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(Делают хватательное движение обеими руками.)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Рыбка хвостиком махнула,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Рыбка быстро уплыла.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(Снова «плывут».)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Notebook\Desktop\транспорт\рыбы-clipart-цветастые-тропические-288717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290" t="12947" b="51911"/>
          <a:stretch>
            <a:fillRect/>
          </a:stretch>
        </p:blipFill>
        <p:spPr bwMode="auto">
          <a:xfrm>
            <a:off x="6715140" y="4238738"/>
            <a:ext cx="2428860" cy="2263456"/>
          </a:xfrm>
          <a:prstGeom prst="rect">
            <a:avLst/>
          </a:prstGeom>
          <a:noFill/>
        </p:spPr>
      </p:pic>
      <p:pic>
        <p:nvPicPr>
          <p:cNvPr id="9" name="Picture 5" descr="C:\Users\Notebook\Desktop\транспорт\рыбы-clipart-цветастые-тропические-288717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71" t="47071"/>
          <a:stretch>
            <a:fillRect/>
          </a:stretch>
        </p:blipFill>
        <p:spPr bwMode="auto">
          <a:xfrm flipH="1">
            <a:off x="714348" y="214290"/>
            <a:ext cx="1352038" cy="1076324"/>
          </a:xfrm>
          <a:prstGeom prst="rect">
            <a:avLst/>
          </a:prstGeom>
          <a:noFill/>
        </p:spPr>
      </p:pic>
      <p:pic>
        <p:nvPicPr>
          <p:cNvPr id="10" name="Picture 3" descr="C:\Users\Notebook\Desktop\транспорт\depositphotos_6854020-stock-illustration-cartoon-vector-fish-set-eps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858" b="63495"/>
          <a:stretch>
            <a:fillRect/>
          </a:stretch>
        </p:blipFill>
        <p:spPr bwMode="auto">
          <a:xfrm flipH="1">
            <a:off x="714348" y="4429132"/>
            <a:ext cx="2143140" cy="1571636"/>
          </a:xfrm>
          <a:prstGeom prst="rect">
            <a:avLst/>
          </a:prstGeom>
          <a:noFill/>
        </p:spPr>
      </p:pic>
      <p:pic>
        <p:nvPicPr>
          <p:cNvPr id="11" name="Picture 3" descr="C:\Users\Notebook\Desktop\транспорт\ac8c5fce60ea512edd00c9c8ee64945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3647" flipH="1">
            <a:off x="4181116" y="4281288"/>
            <a:ext cx="2000264" cy="1180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\Desktop\фоны\фон6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5891" y="0"/>
            <a:ext cx="9149891" cy="6853585"/>
          </a:xfrm>
          <a:prstGeom prst="rect">
            <a:avLst/>
          </a:prstGeom>
          <a:noFill/>
        </p:spPr>
      </p:pic>
      <p:pic>
        <p:nvPicPr>
          <p:cNvPr id="4098" name="Picture 2" descr="C:\Users\Notebook\Desktop\транспорт\depositphotos_117473350-stock-photo-some-cartoons-sea-creatur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33" b="57764"/>
          <a:stretch>
            <a:fillRect/>
          </a:stretch>
        </p:blipFill>
        <p:spPr bwMode="auto">
          <a:xfrm>
            <a:off x="7358082" y="1285860"/>
            <a:ext cx="1508033" cy="14665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285728"/>
            <a:ext cx="435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714356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лист для черчения А3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цвета (можно взять альбомный лист и закрасить его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цветом);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одноразовые блюдечки;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гуашь (если нет, то акварельные краски)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221455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643182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любимых детьми техник — рисование ладошками. Это очень просто и весело. Ребёнок опускает внутреннюю поверхность ладони в блюдечко с краской (как вариант на ладонь можно нанести краску кисточкой) (понравившийся цвет краски ребёнок выбирает сам), затем оставляет отпечаток на листе бумаги (с помощью взрослого).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Нанесённый отпечаток нужно дополнить деталями, чтобы получился завершённый образ (например, это глазки, хвостик, водоросли…)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дополнения рисуем пальчиками. Ребёнок обмакивает палец в краску и рисует (делает дополнительные детали).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можно выполнять правой и левой рукой, окрашенными разными цветами. После работы руки вытираются влажной салфеткой или можно их помыть.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\Desktop\фоны\фон6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4415"/>
            <a:ext cx="9149891" cy="6853585"/>
          </a:xfrm>
          <a:prstGeom prst="rect">
            <a:avLst/>
          </a:prstGeom>
          <a:noFill/>
        </p:spPr>
      </p:pic>
      <p:pic>
        <p:nvPicPr>
          <p:cNvPr id="3077" name="Picture 5" descr="C:\Users\Notebook\Desktop\транспорт\рыбы\detsad-1772430-1555610108.jpg"/>
          <p:cNvPicPr>
            <a:picLocks noChangeAspect="1" noChangeArrowheads="1"/>
          </p:cNvPicPr>
          <p:nvPr/>
        </p:nvPicPr>
        <p:blipFill>
          <a:blip r:embed="rId3"/>
          <a:srcRect t="11462" b="15909"/>
          <a:stretch>
            <a:fillRect/>
          </a:stretch>
        </p:blipFill>
        <p:spPr bwMode="auto">
          <a:xfrm>
            <a:off x="285720" y="785794"/>
            <a:ext cx="8538997" cy="464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\Desktop\фоны\фон6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4415"/>
            <a:ext cx="9149891" cy="68535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357298"/>
            <a:ext cx="8143932" cy="29289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705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Желаю Вам удачи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345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Пользователь Windows</cp:lastModifiedBy>
  <cp:revision>22</cp:revision>
  <dcterms:created xsi:type="dcterms:W3CDTF">2020-04-06T03:44:52Z</dcterms:created>
  <dcterms:modified xsi:type="dcterms:W3CDTF">2020-11-22T14:33:55Z</dcterms:modified>
</cp:coreProperties>
</file>