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1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AC255-FD20-409A-9446-41BFD5C384D1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2D0DD-5DEF-45DC-A316-619F0AF1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2D0DD-5DEF-45DC-A316-619F0AF1DB9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1D6C-30DE-4EFF-9FF7-A15B3860B5BF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0876-DE17-4128-9D3C-999957896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1D6C-30DE-4EFF-9FF7-A15B3860B5BF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0876-DE17-4128-9D3C-999957896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1D6C-30DE-4EFF-9FF7-A15B3860B5BF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0876-DE17-4128-9D3C-999957896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1D6C-30DE-4EFF-9FF7-A15B3860B5BF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0876-DE17-4128-9D3C-999957896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1D6C-30DE-4EFF-9FF7-A15B3860B5BF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0876-DE17-4128-9D3C-999957896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1D6C-30DE-4EFF-9FF7-A15B3860B5BF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0876-DE17-4128-9D3C-999957896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1D6C-30DE-4EFF-9FF7-A15B3860B5BF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0876-DE17-4128-9D3C-999957896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1D6C-30DE-4EFF-9FF7-A15B3860B5BF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0876-DE17-4128-9D3C-999957896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1D6C-30DE-4EFF-9FF7-A15B3860B5BF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0876-DE17-4128-9D3C-999957896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1D6C-30DE-4EFF-9FF7-A15B3860B5BF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0876-DE17-4128-9D3C-999957896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1D6C-30DE-4EFF-9FF7-A15B3860B5BF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0876-DE17-4128-9D3C-999957896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B1D6C-30DE-4EFF-9FF7-A15B3860B5BF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0876-DE17-4128-9D3C-999957896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талья\Desktop\4906_html_m2791a875.png"/>
          <p:cNvPicPr>
            <a:picLocks noChangeAspect="1" noChangeArrowheads="1"/>
          </p:cNvPicPr>
          <p:nvPr/>
        </p:nvPicPr>
        <p:blipFill>
          <a:blip r:embed="rId2" cstate="print"/>
          <a:srcRect b="7176"/>
          <a:stretch>
            <a:fillRect/>
          </a:stretch>
        </p:blipFill>
        <p:spPr bwMode="auto">
          <a:xfrm>
            <a:off x="467544" y="1623864"/>
            <a:ext cx="8189913" cy="52341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0072" y="404664"/>
            <a:ext cx="2808312" cy="180020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Сажаева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Наталья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иколаевна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437112"/>
            <a:ext cx="70066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«ОЧУМЕЛЫЕ РУЧКИ»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 descr="C:\Users\Наталья\Desktop\Наташа\Новая папка\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3" y="188640"/>
            <a:ext cx="1296143" cy="1992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c2ec69aea0f3d6ceba2273dca889f363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501008"/>
            <a:ext cx="7630616" cy="64807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642918"/>
            <a:ext cx="4786346" cy="499588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программы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18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формирование эмоционально-чувственного внутреннего мира, развитие фантазии, воображения и творческих способностей детей дошкольного возраста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c2ec69aea0f3d6ceba2273dca889f363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501008"/>
            <a:ext cx="7630616" cy="64807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28604"/>
            <a:ext cx="5572164" cy="5572164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Задачи программы:</a:t>
            </a:r>
          </a:p>
          <a:p>
            <a:endParaRPr lang="ru-RU" sz="48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Образовательные:</a:t>
            </a:r>
          </a:p>
          <a:p>
            <a:endParaRPr lang="ru-RU" sz="60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buFont typeface="Wingdings" pitchFamily="2" charset="2"/>
              <a:buChar char="ü"/>
            </a:pPr>
            <a:r>
              <a:rPr lang="ru-RU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обучать нетрадиционным способам изображения с использованием различных материалов;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знакомить детей с изобразительным искусством разных видов и жанров, учить понимать выразительные средства искусства;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учить детей видеть и понимать прекрасное в жизни и искусстве, радоваться красоте природы, произведений классического  искусства, окружающих предметов, зданий, сооружений;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подводить детей к созданию выразительного образа при  изображении предметов и явлений окружающей деятельности;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формировать умение оценивать созданные изображения;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c2ec69aea0f3d6ceba2273dca889f363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501008"/>
            <a:ext cx="7630616" cy="64807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642918"/>
            <a:ext cx="4500594" cy="1752600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Развивающие:</a:t>
            </a:r>
          </a:p>
          <a:p>
            <a:endParaRPr lang="ru-RU" sz="9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l">
              <a:buFont typeface="Wingdings" pitchFamily="2" charset="2"/>
              <a:buChar char="ü"/>
            </a:pPr>
            <a:r>
              <a:rPr lang="ru-RU" sz="7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развивать эмоциональную отзывчивость при восприятии картинок, иллюстраций: (обращать внимание детей на выразительные средства, учить замечать сочетание цветов);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развивать творческие способности детей; развивать эстетическое восприятие художественных образов и предметов окружающего мира как эстетических объектов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развивать у детей способность передавать одну и ту же форму или образ в разных  техниках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c2ec69aea0f3d6ceba2273dca889f363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501008"/>
            <a:ext cx="7630616" cy="64807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571480"/>
            <a:ext cx="5500726" cy="2395542"/>
          </a:xfrm>
        </p:spPr>
        <p:txBody>
          <a:bodyPr>
            <a:normAutofit fontScale="25000" lnSpcReduction="20000"/>
          </a:bodyPr>
          <a:lstStyle/>
          <a:p>
            <a:r>
              <a:rPr lang="ru-RU" sz="9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Воспитательные</a:t>
            </a:r>
            <a:r>
              <a:rPr lang="ru-RU" sz="9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80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buFont typeface="Wingdings" pitchFamily="2" charset="2"/>
              <a:buChar char="ü"/>
            </a:pPr>
            <a:r>
              <a:rPr lang="ru-RU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воспитывать у детей интерес к изобразительной деятельности;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воспитывать культуру деятельности, формировать навыки сотрудничества. 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воспитывать художественный вкус и чувство гармонии;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воспитывать усидчивость, терпеливость, прилежание;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воспитывать самостоятельность при выполнении заданий;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воспитывать нравственные качества, а именно терпимость доброжелательности по отношению к окружающим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воспитывать умение организовать рабочее место и убрать его. </a:t>
            </a:r>
          </a:p>
          <a:p>
            <a:pPr algn="l">
              <a:buFont typeface="Wingdings" pitchFamily="2" charset="2"/>
              <a:buChar char="ü"/>
            </a:pP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c2ec69aea0f3d6ceba2273dca889f363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501008"/>
            <a:ext cx="7630616" cy="64807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57166"/>
            <a:ext cx="6400800" cy="1752600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Ожидаемые результаты программы</a:t>
            </a:r>
          </a:p>
          <a:p>
            <a:r>
              <a:rPr lang="ru-RU" sz="5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5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К </a:t>
            </a:r>
            <a:r>
              <a:rPr lang="ru-RU" sz="5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концу реализации программы дети 5-6 лет могут:</a:t>
            </a:r>
            <a:endParaRPr lang="ru-RU" sz="56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Уметь различать произведения изобразительного искусства (живопись, книжная графика, народное декоративное искусство). </a:t>
            </a:r>
          </a:p>
          <a:p>
            <a:pPr lvl="0">
              <a:buFont typeface="Wingdings" pitchFamily="2" charset="2"/>
              <a:buChar char="ü"/>
            </a:pP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Выделять выразительные средства в разных видах искусства (форма, цвет, колорит, композиция). </a:t>
            </a:r>
            <a:endParaRPr lang="ru-RU" sz="56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Знать особенности изобразительных материалов. </a:t>
            </a:r>
          </a:p>
          <a:p>
            <a:r>
              <a:rPr lang="ru-RU" sz="5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рисовании</a:t>
            </a:r>
            <a:endParaRPr lang="ru-RU" sz="56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Создавать изображения предметов (с натуры, по представлению); сюжетные изображения.  </a:t>
            </a:r>
          </a:p>
          <a:p>
            <a:pPr lvl="0">
              <a:buFont typeface="Wingdings" pitchFamily="2" charset="2"/>
              <a:buChar char="ü"/>
            </a:pP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Использовать разнообразные композиционные решения, изобразительные материалы. </a:t>
            </a:r>
          </a:p>
          <a:p>
            <a:pPr lvl="0">
              <a:buFont typeface="Wingdings" pitchFamily="2" charset="2"/>
              <a:buChar char="ü"/>
            </a:pP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Использовать различные цвета и оттенки для создания выразительных образов.  </a:t>
            </a:r>
          </a:p>
          <a:p>
            <a:pPr lvl="0">
              <a:buFont typeface="Wingdings" pitchFamily="2" charset="2"/>
              <a:buChar char="ü"/>
            </a:pP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Выполнять узоры по мотивам народного декоративно – прикладного искусства</a:t>
            </a:r>
            <a:r>
              <a:rPr lang="ru-RU" sz="5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5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лепке</a:t>
            </a:r>
            <a:endParaRPr lang="ru-RU" sz="56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Лепить предметы разной формы, используя усвоенные приемы и способы. </a:t>
            </a:r>
          </a:p>
          <a:p>
            <a:pPr lvl="0">
              <a:buFont typeface="Wingdings" pitchFamily="2" charset="2"/>
              <a:buChar char="ü"/>
            </a:pP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Создавать небольшие сюжетные композиции, передавая пропорции, позы, и движения фигур.</a:t>
            </a:r>
          </a:p>
          <a:p>
            <a:r>
              <a:rPr lang="ru-RU" sz="5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аппликации </a:t>
            </a:r>
            <a:endParaRPr lang="ru-RU" sz="56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Изображать предметы и создавать несложные сюжетные композиции, используя разнообразные приемы вырезывания, обрывания бумаги мелкими пальцевыми движениями.  </a:t>
            </a:r>
          </a:p>
          <a:p>
            <a:endParaRPr lang="ru-RU" sz="5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c2ec69aea0f3d6ceba2273dca889f363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501008"/>
            <a:ext cx="7630616" cy="64807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929198"/>
            <a:ext cx="2928958" cy="642942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Совушка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аппликация  из салфеток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MG_16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21439" y="1035827"/>
            <a:ext cx="4286280" cy="3214710"/>
          </a:xfrm>
          <a:prstGeom prst="rect">
            <a:avLst/>
          </a:prstGeom>
        </p:spPr>
      </p:pic>
      <p:pic>
        <p:nvPicPr>
          <p:cNvPr id="7" name="Рисунок 6" descr="IMG_16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2643182"/>
            <a:ext cx="4071966" cy="30539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86182" y="19288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«Зимний лес»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аппликация  из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полосочек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c2ec69aea0f3d6ceba2273dca889f363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501008"/>
            <a:ext cx="7630616" cy="64807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IMG_15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9" y="571480"/>
            <a:ext cx="4286280" cy="3214710"/>
          </a:xfrm>
          <a:prstGeom prst="rect">
            <a:avLst/>
          </a:prstGeom>
        </p:spPr>
      </p:pic>
      <p:pic>
        <p:nvPicPr>
          <p:cNvPr id="6" name="Рисунок 5" descr="IMG_15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2714620"/>
            <a:ext cx="4929222" cy="36969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4414" y="4143380"/>
            <a:ext cx="2071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Дети в процессе работы над портретом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c2ec69aea0f3d6ceba2273dca889f363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501008"/>
            <a:ext cx="7630616" cy="64807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4005064"/>
            <a:ext cx="5877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Портрет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папы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рисование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пластилином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технике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барельеф из пластилиновых колбасок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)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G_16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528225" y="856151"/>
            <a:ext cx="5340085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265</Words>
  <Application>Microsoft Office PowerPoint</Application>
  <PresentationFormat>Экран (4:3)</PresentationFormat>
  <Paragraphs>66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Сажаева  Наталья  Николаевна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Сажаева  Наталья  Николаевна</dc:title>
  <dc:creator>Наталья</dc:creator>
  <cp:lastModifiedBy>Наталья</cp:lastModifiedBy>
  <cp:revision>13</cp:revision>
  <dcterms:created xsi:type="dcterms:W3CDTF">2017-03-17T04:32:48Z</dcterms:created>
  <dcterms:modified xsi:type="dcterms:W3CDTF">2017-03-21T04:08:25Z</dcterms:modified>
</cp:coreProperties>
</file>