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0" r:id="rId4"/>
    <p:sldId id="259" r:id="rId5"/>
    <p:sldId id="262" r:id="rId6"/>
    <p:sldId id="263" r:id="rId7"/>
    <p:sldId id="258" r:id="rId8"/>
    <p:sldId id="278" r:id="rId9"/>
    <p:sldId id="265" r:id="rId10"/>
    <p:sldId id="266" r:id="rId11"/>
    <p:sldId id="280" r:id="rId12"/>
    <p:sldId id="281" r:id="rId13"/>
    <p:sldId id="28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театр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842C3-0ED8-4AD4-A291-EC39BAB1B430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AF5D2-AD1C-491E-9016-5F5154879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06805-267B-4AA4-91B0-0BD6A2DFCB9F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AD82E-8C5C-4259-BB77-2B6E69232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F93A8-F45F-434C-B851-7D7C07C7DE90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59A7B-2518-4AB1-BA71-8CCC14155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D4C8F-94C7-4FF8-9D78-5C6518DDB56B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E352E-8945-4F7D-9899-281B395B9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8F1B3-F448-4D5C-98D1-0C9106C48D1B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235DE-C6B0-4DDB-BFD4-8705A702C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4D427-E4ED-440D-A1E5-7638184F5F67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DDC92-029F-4363-BE65-3BD798E41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67354-F4C7-427F-9EBF-635BD21A0F6C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1719D-B9ED-43FE-BD2C-9EA0ABE293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37921-A7CC-4A8A-B0A6-DD25C3337933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D6442-C050-4F28-A88F-CEC1A5688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8C788-A3DD-490C-9643-6861B4D5EA6F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BD228-1A6B-45AC-BB65-FCAEA4CED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19270-B22D-464F-8C1A-D75199E07657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E26EE-8EE1-4BB5-B892-DC9C62E29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D521B8-4339-4D1E-810A-F3CB717A6D21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F8A133-6999-402D-8E3C-1A73ECFAD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6" descr="3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73" r:id="rId5"/>
    <p:sldLayoutId id="2147483668" r:id="rId6"/>
    <p:sldLayoutId id="2147483667" r:id="rId7"/>
    <p:sldLayoutId id="2147483666" r:id="rId8"/>
    <p:sldLayoutId id="2147483665" r:id="rId9"/>
    <p:sldLayoutId id="2147483664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hyperlink" Target="http://images.yandex.ru/yandsearch?source=psearch&amp;text=%D0%BA%D0%B0%D0%BA%20%D1%81%D0%B4%D0%B5%D0%BB%D0%B0%D1%82%D1%8C%20%D0%BA%D1%83%D0%BA%D0%BE%D0%BB%D1%8C%D0%BD%D1%8B%D0%B9%20%D1%82%D0%B5%D0%B0%D1%82%D1%80%20%D1%81%D0%B2%D0%BE%D0%B8%D0%BC%D0%B8%20%D1%80%D1%83%D0%BA%D0%B0%D0%BC%D0%B8%20%D0%B2%20%D0%B4%D0%BE%D0%BC%D0%B0%D1%88%D0%BD%D0%B8%D1%85%20%D1%83%D1%81%D0%BB%D0%BE%D0%B2%D0%B8%D1%8F%D1%85%20%D0%B2%D0%B8%D0%B4%D0%B5%D0%BE&amp;fp=0&amp;img_url=http://s019.radikal.ru/i631/1204/8a/caefaa54e7fd.jpg&amp;pos=15&amp;rpt=simage&amp;lr=11168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images.yandex.ru/yandsearch?source=wiz&amp;fp=1&amp;img_url=http://i031.radikal.ru/1103/79/613d8ca143e3.jpg&amp;uinfo=ww-1351-wh-667-fw-1126-fh-461-pd-1&amp;p=1&amp;text=%D0%B2%D0%B8%D0%B4%D1%8B%20%D0%BA%D1%83%D0%BA%D0%BE%D0%BB%D1%8C%D0%BD%D0%BE%D0%B3%D0%BE%20%D1%82%D0%B5%D0%B0%D1%82%D1%80%D0%B0%20%D0%B2%20%D0%B4%D0%B5%D1%82%D1%81%D0%BA%D0%BE%D0%BC%20%D1%81%D0%B0%D0%B4%D1%83&amp;noreask=1&amp;pos=40&amp;rpt=simage&amp;lr=11168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://images.yandex.ru/yandsearch?source=psearch&amp;text=%D0%BA%D0%B0%D0%BA%20%D1%81%D0%B4%D0%B5%D0%BB%D0%B0%D1%82%D1%8C%20%D0%BA%D1%83%D0%BA%D0%BE%D0%BB%D1%8C%D0%BD%D1%8B%D0%B9%20%D1%82%D0%B5%D0%B0%D1%82%D1%80%20%D1%81%D0%B2%D0%BE%D0%B8%D0%BC%D0%B8%20%D1%80%D1%83%D0%BA%D0%B0%D0%BC%D0%B8%20%D0%B2%20%D0%B4%D0%BE%D0%BC%D0%B0%D1%88%D0%BD%D0%B8%D1%85%20%D1%83%D1%81%D0%BB%D0%BE%D0%B2%D0%B8%D1%8F%D1%85%20%D0%B2%D0%B8%D0%B4%D0%B5%D0%BE&amp;fp=0&amp;img_url=http://www.trozo.ru/wp-content/uploads/2010/07/1415.jpg&amp;pos=0&amp;rpt=simage&amp;lr=1116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Заголовок 1"/>
          <p:cNvSpPr>
            <a:spLocks noGrp="1"/>
          </p:cNvSpPr>
          <p:nvPr>
            <p:ph type="ctrTitle"/>
          </p:nvPr>
        </p:nvSpPr>
        <p:spPr>
          <a:xfrm>
            <a:off x="0" y="1857375"/>
            <a:ext cx="8858250" cy="3357563"/>
          </a:xfrm>
        </p:spPr>
        <p:txBody>
          <a:bodyPr/>
          <a:lstStyle/>
          <a:p>
            <a:r>
              <a:rPr lang="ru-RU" sz="7200" b="1" smtClean="0">
                <a:solidFill>
                  <a:srgbClr val="C00000"/>
                </a:solidFill>
                <a:latin typeface="Monotype Corsiva" pitchFamily="66" charset="0"/>
              </a:rPr>
              <a:t>Волшебный</a:t>
            </a:r>
            <a:br>
              <a:rPr lang="ru-RU" sz="7200" b="1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7200" b="1" smtClean="0">
                <a:solidFill>
                  <a:srgbClr val="C00000"/>
                </a:solidFill>
                <a:latin typeface="Monotype Corsiva" pitchFamily="66" charset="0"/>
              </a:rPr>
              <a:t>мир театра</a:t>
            </a:r>
            <a:br>
              <a:rPr lang="ru-RU" sz="7200" b="1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sz="3200" smtClean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714375"/>
          </a:xfrm>
        </p:spPr>
        <p:txBody>
          <a:bodyPr/>
          <a:lstStyle/>
          <a:p>
            <a:r>
              <a:rPr lang="ru-RU" sz="3200" smtClean="0">
                <a:solidFill>
                  <a:srgbClr val="0070C0"/>
                </a:solidFill>
                <a:latin typeface="Monotype Corsiva" pitchFamily="66" charset="0"/>
              </a:rPr>
              <a:t>Театр теней</a:t>
            </a:r>
          </a:p>
        </p:txBody>
      </p:sp>
      <p:pic>
        <p:nvPicPr>
          <p:cNvPr id="22530" name="Рисунок 2" descr="https://lh5.googleusercontent.com/-9SOj4Z65N8s/TksElx2CkkI/AAAAAAAADIY/KAKf0h4h-y0/Berkut-59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1500188"/>
            <a:ext cx="6643688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4" descr="http://storage.azh.kz/archive/5635/1b/43/a85f88/a9/53/080/000/photos/370814182.jpg/fu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357313"/>
            <a:ext cx="24288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noFill/>
          <a:ln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НАСТОЛЬНЫЙ    ТЕАТР</a:t>
            </a:r>
            <a:endParaRPr lang="ru-RU" dirty="0">
              <a:latin typeface="+mn-lt"/>
            </a:endParaRPr>
          </a:p>
        </p:txBody>
      </p:sp>
      <p:pic>
        <p:nvPicPr>
          <p:cNvPr id="5" name="Рисунок 9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38400" y="1066800"/>
            <a:ext cx="3783012" cy="2837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9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3702127"/>
            <a:ext cx="4211960" cy="3155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D:\рабочий стол\театр\4f79c28c1694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0" y="3804833"/>
            <a:ext cx="3367118" cy="3053167"/>
          </a:xfrm>
          <a:effectLst>
            <a:softEdge rad="112500"/>
          </a:effec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609600" y="609601"/>
            <a:ext cx="8077200" cy="1066800"/>
          </a:xfrm>
          <a:noFill/>
          <a:ln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ПАЛЬЧИКОВЫЙ ТЕАТР</a:t>
            </a:r>
            <a:endParaRPr lang="ru-RU" sz="4800" dirty="0">
              <a:solidFill>
                <a:srgbClr val="66FFFF"/>
              </a:solidFill>
            </a:endParaRPr>
          </a:p>
        </p:txBody>
      </p:sp>
      <p:pic>
        <p:nvPicPr>
          <p:cNvPr id="4" name="Содержимое 3" descr="http://im2-tub-ru.yandex.net/i?id=1006641-01-16f-31701&amp;n=21">
            <a:hlinkClick r:id="rId2" tgtFrame="&quot;_blank&quot;"/>
          </p:cNvPr>
          <p:cNvPicPr>
            <a:picLocks noGrp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57667" y="3653023"/>
            <a:ext cx="3801996" cy="2936779"/>
          </a:xfrm>
          <a:effectLst>
            <a:softEdge rad="112500"/>
          </a:effectLst>
        </p:spPr>
      </p:pic>
      <p:pic>
        <p:nvPicPr>
          <p:cNvPr id="5" name="Рисунок 4" descr="http://im4-tub-ru.yandex.net/i?id=461709787-32-72&amp;n=21">
            <a:hlinkClick r:id="rId4" tgtFrame="&quot;_blank&quot;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8014" y="3720716"/>
            <a:ext cx="3874866" cy="2869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im7-tub-ru.yandex.net/i?id=100322254-15-72&amp;n=21">
            <a:hlinkClick r:id="rId6" tgtFrame="&quot;_blank&quot;"/>
          </p:cNvPr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87613" y="1128713"/>
            <a:ext cx="4079303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8201" y="609600"/>
            <a:ext cx="7837392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>
                  <a:solidFill>
                    <a:srgbClr val="7030A0"/>
                  </a:solidFill>
                </a:ln>
                <a:solidFill>
                  <a:srgbClr val="66FFFF"/>
                </a:solidFill>
                <a:latin typeface="+mn-lt"/>
                <a:cs typeface="+mn-cs"/>
              </a:rPr>
              <a:t>            </a:t>
            </a:r>
            <a:endParaRPr lang="ru-RU" sz="4800" dirty="0">
              <a:solidFill>
                <a:srgbClr val="66FFFF"/>
              </a:solidFill>
              <a:latin typeface="+mn-lt"/>
              <a:cs typeface="+mn-cs"/>
            </a:endParaRPr>
          </a:p>
        </p:txBody>
      </p:sp>
      <p:pic>
        <p:nvPicPr>
          <p:cNvPr id="6" name="Содержимое 3" descr="http://im3-tub-ru.yandex.net/i?id=204968854-41-72&amp;n=21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2472" y="1273649"/>
            <a:ext cx="4815801" cy="3515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755576" y="476672"/>
            <a:ext cx="813690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ТЕАТР МАСОК</a:t>
            </a:r>
            <a:endParaRPr lang="ru-RU" sz="4400" dirty="0">
              <a:solidFill>
                <a:srgbClr val="66FFFF"/>
              </a:solidFill>
              <a:latin typeface="+mn-lt"/>
              <a:cs typeface="+mn-cs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0859" y="2716285"/>
            <a:ext cx="4521470" cy="3714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3"/>
          <p:cNvSpPr>
            <a:spLocks noGrp="1"/>
          </p:cNvSpPr>
          <p:nvPr>
            <p:ph type="title"/>
          </p:nvPr>
        </p:nvSpPr>
        <p:spPr>
          <a:xfrm>
            <a:off x="428625" y="785813"/>
            <a:ext cx="8229600" cy="428625"/>
          </a:xfrm>
        </p:spPr>
        <p:txBody>
          <a:bodyPr/>
          <a:lstStyle/>
          <a:p>
            <a:r>
              <a:rPr lang="ru-RU" sz="3200" smtClean="0">
                <a:solidFill>
                  <a:srgbClr val="0070C0"/>
                </a:solidFill>
                <a:latin typeface="Monotype Corsiva" pitchFamily="66" charset="0"/>
              </a:rPr>
              <a:t>Большой театр</a:t>
            </a:r>
          </a:p>
        </p:txBody>
      </p:sp>
      <p:pic>
        <p:nvPicPr>
          <p:cNvPr id="13314" name="Рисунок 5" descr="http://okartinkah.ru/img/kartinki-dlya-teatra-2327/kartinki-dlya-teatra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643063"/>
            <a:ext cx="71437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500063" y="785813"/>
            <a:ext cx="8229600" cy="774700"/>
          </a:xfrm>
        </p:spPr>
        <p:txBody>
          <a:bodyPr/>
          <a:lstStyle/>
          <a:p>
            <a:r>
              <a:rPr lang="ru-RU" sz="3200" smtClean="0">
                <a:solidFill>
                  <a:srgbClr val="0070C0"/>
                </a:solidFill>
                <a:latin typeface="Monotype Corsiva" pitchFamily="66" charset="0"/>
              </a:rPr>
              <a:t>Театральная афиша</a:t>
            </a:r>
          </a:p>
        </p:txBody>
      </p:sp>
      <p:pic>
        <p:nvPicPr>
          <p:cNvPr id="10" name="Рисунок 8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8154" y="1344798"/>
            <a:ext cx="3709340" cy="5241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71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5362" name="Рисунок 2" descr="http://cs622222.vk.me/v622222536/3f0b2/-qAVIsopol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000125"/>
            <a:ext cx="65722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3" descr="http://i6.mywishis.in/s/i/wishes/fe/ab/470x0_feabe49fde30f1b9212cd497b137cbdc___jpg____4_6f384ba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4857750"/>
            <a:ext cx="3627438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703263"/>
          </a:xfrm>
        </p:spPr>
        <p:txBody>
          <a:bodyPr/>
          <a:lstStyle/>
          <a:p>
            <a:r>
              <a:rPr lang="ru-RU" sz="3200" smtClean="0">
                <a:solidFill>
                  <a:srgbClr val="0070C0"/>
                </a:solidFill>
                <a:latin typeface="Monotype Corsiva" pitchFamily="66" charset="0"/>
              </a:rPr>
              <a:t>Гардероб в театре</a:t>
            </a:r>
          </a:p>
        </p:txBody>
      </p:sp>
      <p:pic>
        <p:nvPicPr>
          <p:cNvPr id="17410" name="Рисунок 2" descr="http://theatretimes.ru/wp-content/plugins/easy-gallery-slider/timthumb.php?src=http://theatretimes.ru/wp-content/uploads/2014/04/000063870015.jpg&amp;w=565&amp;h=400&amp;a=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500188"/>
            <a:ext cx="6500812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3" descr="http://www.newlt.ru/img/gallery/_51922f9cd2299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3714750"/>
            <a:ext cx="164306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703263"/>
          </a:xfrm>
        </p:spPr>
        <p:txBody>
          <a:bodyPr/>
          <a:lstStyle/>
          <a:p>
            <a:r>
              <a:rPr lang="ru-RU" sz="3200" smtClean="0">
                <a:solidFill>
                  <a:srgbClr val="0070C0"/>
                </a:solidFill>
                <a:latin typeface="Monotype Corsiva" pitchFamily="66" charset="0"/>
              </a:rPr>
              <a:t>Зрительный зал</a:t>
            </a:r>
          </a:p>
        </p:txBody>
      </p:sp>
      <p:pic>
        <p:nvPicPr>
          <p:cNvPr id="18434" name="Рисунок 2" descr="http://cs9492.vk.me/u52335017/96926768/x_f7c2f5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714500"/>
            <a:ext cx="6215063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3" descr="http://static.extrabux.com/images/products/V5Scc8fx2r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357563"/>
            <a:ext cx="1928813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774700"/>
          </a:xfrm>
        </p:spPr>
        <p:txBody>
          <a:bodyPr/>
          <a:lstStyle/>
          <a:p>
            <a:r>
              <a:rPr lang="ru-RU" sz="3200" smtClean="0">
                <a:solidFill>
                  <a:srgbClr val="0070C0"/>
                </a:solidFill>
                <a:latin typeface="Monotype Corsiva" pitchFamily="66" charset="0"/>
              </a:rPr>
              <a:t>Сцена театра</a:t>
            </a:r>
          </a:p>
        </p:txBody>
      </p:sp>
      <p:pic>
        <p:nvPicPr>
          <p:cNvPr id="19458" name="Рисунок 2" descr="http://05.static.wehaaserver.com/sdcitybeat-com/images/NorthParkTheatre3.20923.widea.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428750"/>
            <a:ext cx="761365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41564" y="977683"/>
            <a:ext cx="7122152" cy="836946"/>
          </a:xfrm>
          <a:noFill/>
          <a:ln/>
        </p:spPr>
        <p:txBody>
          <a:bodyPr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ТЕАТРЕ ЕСТЬ АКТЁРЫ И ЗРИТЕЛИ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4288_1_20100430191845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916832"/>
            <a:ext cx="482453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4" descr="424a6cff12384103528808.jpg"/>
          <p:cNvPicPr>
            <a:picLocks noGrp="1" noChangeAspect="1"/>
          </p:cNvPicPr>
          <p:nvPr>
            <p:ph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4064000" y="3581400"/>
            <a:ext cx="5080000" cy="3276600"/>
          </a:xfrm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642937"/>
          </a:xfrm>
        </p:spPr>
        <p:txBody>
          <a:bodyPr/>
          <a:lstStyle/>
          <a:p>
            <a:r>
              <a:rPr lang="ru-RU" sz="3200" smtClean="0">
                <a:solidFill>
                  <a:srgbClr val="0070C0"/>
                </a:solidFill>
                <a:latin typeface="Arial" charset="0"/>
              </a:rPr>
              <a:t>Театр бывает кукольный</a:t>
            </a:r>
            <a:endParaRPr lang="ru-RU" sz="3200" smtClean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21506" name="Рисунок 2" descr="http://www.hvilya.com/_bl/4/269041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500188"/>
            <a:ext cx="696753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400b3c6689d1b44374a9fc5367119ea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400b3c6689d1b44374a9fc5367119ea6</Template>
  <TotalTime>174</TotalTime>
  <Words>19</Words>
  <PresentationFormat>Экран (4:3)</PresentationFormat>
  <Paragraphs>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Calibri</vt:lpstr>
      <vt:lpstr>Arial</vt:lpstr>
      <vt:lpstr>Monotype Corsiva</vt:lpstr>
      <vt:lpstr>400b3c6689d1b44374a9fc5367119ea6</vt:lpstr>
      <vt:lpstr>400b3c6689d1b44374a9fc5367119ea6</vt:lpstr>
      <vt:lpstr>400b3c6689d1b44374a9fc5367119ea6</vt:lpstr>
      <vt:lpstr>400b3c6689d1b44374a9fc5367119ea6</vt:lpstr>
      <vt:lpstr>Волшебный мир театра </vt:lpstr>
      <vt:lpstr>Большой театр</vt:lpstr>
      <vt:lpstr>Театральная афиша</vt:lpstr>
      <vt:lpstr>Слайд 4</vt:lpstr>
      <vt:lpstr>Гардероб в театре</vt:lpstr>
      <vt:lpstr>Зрительный зал</vt:lpstr>
      <vt:lpstr>Сцена театра</vt:lpstr>
      <vt:lpstr>Слайд 8</vt:lpstr>
      <vt:lpstr>Театр бывает кукольный</vt:lpstr>
      <vt:lpstr>Театр теней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Светлана</cp:lastModifiedBy>
  <cp:revision>16</cp:revision>
  <dcterms:created xsi:type="dcterms:W3CDTF">2016-03-07T11:10:17Z</dcterms:created>
  <dcterms:modified xsi:type="dcterms:W3CDTF">2021-03-29T10:50:48Z</dcterms:modified>
</cp:coreProperties>
</file>