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CF1CBA9-1A9A-45CC-84B9-B966DCF54A89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AAC08EC3-4E93-4050-B792-198E97CF3A4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0714" y="1844824"/>
            <a:ext cx="49302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МАТЕМАТИКА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«Части и целое»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866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5" y="332656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Здравствуйте, уважаемые родители! Сегодня мы с вами попробуем дать представления детям о понятие части и целое.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 так, поехали!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5" y="1412776"/>
            <a:ext cx="603274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Ребята, что вы видите перед собой? (Пирамидку).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Что мы можем с ней сделать?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(Собрать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разобрать)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Из чего состоит пирамидка? (Из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колечек, деталей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частей)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количества частей она состоит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(Из 7).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Правильно, молодцы!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ru-RU" dirty="0" smtClean="0"/>
          </a:p>
        </p:txBody>
      </p:sp>
      <p:pic>
        <p:nvPicPr>
          <p:cNvPr id="11" name="Picture 2" descr="https://thumbs.dreamstime.com/z/toy-pyramid-made-smooth-plastic-rings-strung-rod-red-cone-top-assembled-disassembled-vector-100771680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53" t="-1161" b="40424"/>
          <a:stretch/>
        </p:blipFill>
        <p:spPr bwMode="auto">
          <a:xfrm>
            <a:off x="3542998" y="3167102"/>
            <a:ext cx="2130014" cy="3077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765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1.rozetka.ua/goods/1336498/tigres_39116_images_133649898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72816"/>
            <a:ext cx="6061634" cy="3872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332656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Если соберем все части, то что получим? (пирамидку, целое).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54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butuzam.ru/images/product/22430-0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3" t="10803" r="29236" b="9306"/>
          <a:stretch/>
        </p:blipFill>
        <p:spPr bwMode="auto">
          <a:xfrm>
            <a:off x="2901845" y="1700808"/>
            <a:ext cx="2092012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2463" y="476672"/>
            <a:ext cx="8438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частей состоит каждая пирамидка. Соотнеси количество с цифрой (под каждой пирамидкой размести нужную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циферку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13240" y="1340768"/>
            <a:ext cx="130723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4" name="Picture 2" descr="https://mytoysgroup.scene7.com/is/image/myToys/ext/7191557-01.jpg$x$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8" t="20467" r="31495" b="20505"/>
          <a:stretch/>
        </p:blipFill>
        <p:spPr bwMode="auto">
          <a:xfrm>
            <a:off x="611560" y="1700808"/>
            <a:ext cx="1808861" cy="2903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665640" y="3161024"/>
            <a:ext cx="130723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6" name="Picture 4" descr="https://st3.depositphotos.com/3991093/18819/v/950/depositphotos_188195824-stock-illustration-children-s-toys-and-accessories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27" t="15830" r="20973" b="13193"/>
          <a:stretch/>
        </p:blipFill>
        <p:spPr bwMode="auto">
          <a:xfrm>
            <a:off x="5332784" y="1689986"/>
            <a:ext cx="2327654" cy="305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7630124" y="5013176"/>
            <a:ext cx="130723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660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9" y="404664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Возьмите квадрат (например 10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см)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сложите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пополам. Потом получившийся прямоугольник, сложите еще раз пополам.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556792"/>
            <a:ext cx="3312368" cy="3168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>
            <a:stCxn id="3" idx="1"/>
            <a:endCxn id="3" idx="3"/>
          </p:cNvCxnSpPr>
          <p:nvPr/>
        </p:nvCxnSpPr>
        <p:spPr>
          <a:xfrm>
            <a:off x="1115616" y="3140968"/>
            <a:ext cx="3312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788024" y="1556792"/>
            <a:ext cx="3302782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>
            <a:stCxn id="10" idx="0"/>
            <a:endCxn id="10" idx="2"/>
          </p:cNvCxnSpPr>
          <p:nvPr/>
        </p:nvCxnSpPr>
        <p:spPr>
          <a:xfrm>
            <a:off x="6439415" y="1556792"/>
            <a:ext cx="0" cy="15841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932040" y="3645024"/>
            <a:ext cx="37444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Разверните квадрат. Насколько частей мы его разделили? (На 4).</a:t>
            </a:r>
          </a:p>
          <a:p>
            <a:r>
              <a:rPr lang="ru-RU" dirty="0" smtClean="0"/>
              <a:t> 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Разрежь квадрат на 4 равные части. Одну часть отдай маме, одну папе. Сколько частей у тебя осталось? (Две).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170080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569429" y="1199012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028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83529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Возьми полоску бумаги размером 25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 (белого цвета). Сложите полоску пополам, потом еще раз пополам и еще раз пополам. Разверните.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сколько частей разделили полоску? (На 8).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Правильно.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раскрась 3 части любым цветным карандашом. Сколько частей осталось не закрашенным? (5).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Правильно. Молодцы!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Ну, а теперь давайте выполним задание на закрепление ранее изученного (смотри в папке дополнительный материал).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7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76</TotalTime>
  <Words>273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byte</dc:creator>
  <cp:lastModifiedBy>byte</cp:lastModifiedBy>
  <cp:revision>8</cp:revision>
  <dcterms:created xsi:type="dcterms:W3CDTF">2020-04-20T12:22:38Z</dcterms:created>
  <dcterms:modified xsi:type="dcterms:W3CDTF">2020-04-20T14:45:17Z</dcterms:modified>
</cp:coreProperties>
</file>