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60" r:id="rId5"/>
    <p:sldId id="263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50" d="100"/>
          <a:sy n="50" d="100"/>
        </p:scale>
        <p:origin x="-1956" y="-4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TOSHIBA\Desktop\1580649132_8-p-foni-na-temu-moei-semi-1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214338"/>
            <a:ext cx="9144000" cy="7072338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14282" y="571480"/>
            <a:ext cx="7429552" cy="264320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i="1" dirty="0" smtClean="0">
                <a:solidFill>
                  <a:srgbClr val="FF0000"/>
                </a:solidFill>
              </a:rPr>
              <a:t>Творческое рисование на тему</a:t>
            </a:r>
          </a:p>
          <a:p>
            <a:pPr algn="ctr"/>
            <a:r>
              <a:rPr lang="ru-RU" sz="3600" b="1" i="1" dirty="0" smtClean="0">
                <a:solidFill>
                  <a:srgbClr val="FF0000"/>
                </a:solidFill>
              </a:rPr>
              <a:t>«Моя семья»</a:t>
            </a:r>
            <a:endParaRPr lang="ru-RU" sz="3600" b="1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TOSHIBA\Desktop\1580649132_8-p-foni-na-temu-moei-semi-1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214338"/>
            <a:ext cx="9144000" cy="7072338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0" y="0"/>
            <a:ext cx="6858000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/>
              <a:t>Отгадай загадку</a:t>
            </a:r>
          </a:p>
          <a:p>
            <a:r>
              <a:rPr lang="ru-RU" sz="2000" dirty="0" smtClean="0"/>
              <a:t>Это </a:t>
            </a:r>
            <a:r>
              <a:rPr lang="ru-RU" sz="2000" dirty="0" smtClean="0"/>
              <a:t>слово каждый знает,</a:t>
            </a:r>
          </a:p>
          <a:p>
            <a:r>
              <a:rPr lang="ru-RU" sz="2000" dirty="0" smtClean="0"/>
              <a:t>Ни на что не променяет!</a:t>
            </a:r>
          </a:p>
          <a:p>
            <a:r>
              <a:rPr lang="ru-RU" sz="2000" dirty="0" smtClean="0"/>
              <a:t>К цифре «семь» добавлю «я» —</a:t>
            </a:r>
          </a:p>
          <a:p>
            <a:r>
              <a:rPr lang="ru-RU" sz="2000" dirty="0" smtClean="0"/>
              <a:t>Что получится? (Семья</a:t>
            </a:r>
            <a:r>
              <a:rPr lang="ru-RU" sz="2000" dirty="0" smtClean="0"/>
              <a:t>)</a:t>
            </a:r>
          </a:p>
          <a:p>
            <a:pPr algn="ctr"/>
            <a:r>
              <a:rPr lang="ru-RU" sz="2400" b="1" dirty="0" smtClean="0"/>
              <a:t>Ответь на вопросы</a:t>
            </a:r>
            <a:endParaRPr lang="ru-RU" sz="2400" b="1" dirty="0" smtClean="0"/>
          </a:p>
          <a:p>
            <a:r>
              <a:rPr lang="ru-RU" sz="2000" dirty="0" smtClean="0"/>
              <a:t>-Кто </a:t>
            </a:r>
            <a:r>
              <a:rPr lang="ru-RU" sz="2000" dirty="0" smtClean="0"/>
              <a:t>для вас самый дорогой, любимый человек?(мама)</a:t>
            </a:r>
          </a:p>
          <a:p>
            <a:r>
              <a:rPr lang="ru-RU" sz="2000" dirty="0" smtClean="0"/>
              <a:t>-А </a:t>
            </a:r>
            <a:r>
              <a:rPr lang="ru-RU" sz="2000" dirty="0" smtClean="0"/>
              <a:t>ещё кто? (папа, бабушка, дедушка, брат, сестра)</a:t>
            </a:r>
          </a:p>
          <a:p>
            <a:r>
              <a:rPr lang="ru-RU" sz="2000" dirty="0" smtClean="0"/>
              <a:t>-Папа</a:t>
            </a:r>
            <a:r>
              <a:rPr lang="ru-RU" sz="2000" dirty="0" smtClean="0"/>
              <a:t>, мама, бабушка, дедушка, брат, сестра. Как одним словом можно назвать? (семья).</a:t>
            </a:r>
            <a:endParaRPr lang="ru-RU" sz="2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0" y="3286124"/>
            <a:ext cx="68580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- </a:t>
            </a:r>
            <a:r>
              <a:rPr lang="ru-RU" sz="2000" dirty="0" smtClean="0"/>
              <a:t> А </a:t>
            </a:r>
            <a:r>
              <a:rPr lang="ru-RU" sz="2000" dirty="0" smtClean="0"/>
              <a:t>что нужно делать, чтобы в вашей семье у всех было радостное настроение? /не обижать, не ссориться, помогать, дарить подарки, получать хорошие оценки, трудиться, любить друг друга, вместе отдыхать …</a:t>
            </a:r>
          </a:p>
          <a:p>
            <a:pPr>
              <a:buFontTx/>
              <a:buChar char="-"/>
            </a:pPr>
            <a:r>
              <a:rPr lang="ru-RU" sz="2000" dirty="0" smtClean="0"/>
              <a:t>Правильно</a:t>
            </a:r>
            <a:r>
              <a:rPr lang="ru-RU" sz="2000" dirty="0" smtClean="0"/>
              <a:t>! Семья - это взрослые и дети, которые живут вместе, любят друг друга, заботятся друг о друге</a:t>
            </a:r>
            <a:r>
              <a:rPr lang="ru-RU" sz="2000" dirty="0" smtClean="0"/>
              <a:t>.</a:t>
            </a:r>
          </a:p>
          <a:p>
            <a:r>
              <a:rPr lang="ru-RU" sz="2400" b="1" dirty="0" smtClean="0"/>
              <a:t>Предложите ребенку порадовать </a:t>
            </a:r>
            <a:r>
              <a:rPr lang="ru-RU" sz="2400" b="1" dirty="0" smtClean="0"/>
              <a:t>своих близких людей – нарисовать </a:t>
            </a:r>
            <a:r>
              <a:rPr lang="ru-RU" sz="2400" b="1" dirty="0" smtClean="0"/>
              <a:t> </a:t>
            </a:r>
            <a:r>
              <a:rPr lang="ru-RU" sz="2400" b="1" dirty="0" smtClean="0"/>
              <a:t>семейный портрет «</a:t>
            </a:r>
            <a:r>
              <a:rPr lang="ru-RU" sz="2400" b="1" dirty="0" smtClean="0"/>
              <a:t>Моя семья».</a:t>
            </a:r>
            <a:endParaRPr lang="ru-RU" sz="24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TOSHIBA\Desktop\1580649132_8-p-foni-na-temu-moei-semi-1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214338"/>
            <a:ext cx="9144000" cy="7072338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357158" y="0"/>
            <a:ext cx="6500842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/>
              <a:t>Пальчиковая </a:t>
            </a:r>
            <a:r>
              <a:rPr lang="ru-RU" sz="2800" b="1" dirty="0" smtClean="0"/>
              <a:t>гимнастика</a:t>
            </a:r>
          </a:p>
          <a:p>
            <a:pPr algn="ctr"/>
            <a:r>
              <a:rPr lang="ru-RU" sz="2800" b="1" dirty="0" smtClean="0"/>
              <a:t> «</a:t>
            </a:r>
            <a:r>
              <a:rPr lang="ru-RU" sz="2800" b="1" dirty="0" smtClean="0"/>
              <a:t> Дружная </a:t>
            </a:r>
            <a:r>
              <a:rPr lang="ru-RU" sz="2800" b="1" dirty="0" smtClean="0"/>
              <a:t>семейка»</a:t>
            </a:r>
          </a:p>
          <a:p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800" dirty="0" smtClean="0"/>
              <a:t>Раз уселась на </a:t>
            </a:r>
            <a:r>
              <a:rPr lang="ru-RU" sz="2800" dirty="0" smtClean="0"/>
              <a:t>скамейке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Наша дружная семейка:</a:t>
            </a:r>
            <a:br>
              <a:rPr lang="ru-RU" sz="2800" dirty="0" smtClean="0"/>
            </a:br>
            <a:r>
              <a:rPr lang="ru-RU" sz="2800" dirty="0" smtClean="0"/>
              <a:t>(пальцы сжаты в кулак)</a:t>
            </a:r>
            <a:br>
              <a:rPr lang="ru-RU" sz="2800" dirty="0" smtClean="0"/>
            </a:br>
            <a:r>
              <a:rPr lang="ru-RU" sz="2800" dirty="0" smtClean="0"/>
              <a:t>Самой первой села мама,</a:t>
            </a:r>
            <a:br>
              <a:rPr lang="ru-RU" sz="2800" dirty="0" smtClean="0"/>
            </a:br>
            <a:r>
              <a:rPr lang="ru-RU" sz="2800" dirty="0" smtClean="0"/>
              <a:t>(разогнуть большой палец)</a:t>
            </a:r>
            <a:br>
              <a:rPr lang="ru-RU" sz="2800" dirty="0" smtClean="0"/>
            </a:br>
            <a:r>
              <a:rPr lang="ru-RU" sz="2800" dirty="0" smtClean="0"/>
              <a:t>Рядом — строгий наш отец.</a:t>
            </a:r>
            <a:br>
              <a:rPr lang="ru-RU" sz="2800" dirty="0" smtClean="0"/>
            </a:br>
            <a:r>
              <a:rPr lang="ru-RU" sz="2800" dirty="0" smtClean="0"/>
              <a:t>(разогнуть указательный)</a:t>
            </a:r>
            <a:br>
              <a:rPr lang="ru-RU" sz="2800" dirty="0" smtClean="0"/>
            </a:br>
            <a:r>
              <a:rPr lang="ru-RU" sz="2800" dirty="0" smtClean="0"/>
              <a:t>Следом братец и сестрица.</a:t>
            </a:r>
            <a:br>
              <a:rPr lang="ru-RU" sz="2800" dirty="0" smtClean="0"/>
            </a:br>
            <a:r>
              <a:rPr lang="ru-RU" sz="2800" dirty="0" smtClean="0"/>
              <a:t>(разогнуть средний и безымянный)</a:t>
            </a:r>
            <a:br>
              <a:rPr lang="ru-RU" sz="2800" dirty="0" smtClean="0"/>
            </a:br>
            <a:r>
              <a:rPr lang="ru-RU" sz="2800" dirty="0" smtClean="0"/>
              <a:t>Ну а мне где поместиться</a:t>
            </a:r>
            <a:br>
              <a:rPr lang="ru-RU" sz="2800" dirty="0" smtClean="0"/>
            </a:br>
            <a:r>
              <a:rPr lang="ru-RU" sz="2800" dirty="0" smtClean="0"/>
              <a:t>(разогнуть мизинец) </a:t>
            </a:r>
            <a:endParaRPr lang="ru-RU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TOSHIBA\Desktop\1580649132_8-p-foni-na-temu-moei-semi-1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214338"/>
            <a:ext cx="9144000" cy="7072338"/>
          </a:xfrm>
          <a:prstGeom prst="rect">
            <a:avLst/>
          </a:prstGeom>
          <a:noFill/>
        </p:spPr>
      </p:pic>
      <p:pic>
        <p:nvPicPr>
          <p:cNvPr id="3074" name="Picture 2" descr="C:\Users\TOSHIBA\Desktop\kak-narisovat-mamu-dlya-malisha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213975"/>
            <a:ext cx="5484482" cy="3285785"/>
          </a:xfrm>
          <a:prstGeom prst="rect">
            <a:avLst/>
          </a:prstGeom>
          <a:noFill/>
        </p:spPr>
      </p:pic>
      <p:pic>
        <p:nvPicPr>
          <p:cNvPr id="3075" name="Picture 3" descr="C:\Users\TOSHIBA\Desktop\s1200 (3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28794" y="3071810"/>
            <a:ext cx="5359776" cy="3786190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5643570" y="285728"/>
            <a:ext cx="3143272" cy="19288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Схемы рисования мальчика и девочки</a:t>
            </a:r>
            <a:endParaRPr lang="ru-RU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TOSHIBA\Desktop\1580649132_8-p-foni-na-temu-moei-semi-1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214338"/>
            <a:ext cx="9144000" cy="7072338"/>
          </a:xfrm>
          <a:prstGeom prst="rect">
            <a:avLst/>
          </a:prstGeom>
          <a:noFill/>
        </p:spPr>
      </p:pic>
      <p:pic>
        <p:nvPicPr>
          <p:cNvPr id="2050" name="Picture 2" descr="C:\Users\TOSHIBA\Desktop\s120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5984" y="357166"/>
            <a:ext cx="4745035" cy="3336354"/>
          </a:xfrm>
          <a:prstGeom prst="rect">
            <a:avLst/>
          </a:prstGeom>
          <a:noFill/>
        </p:spPr>
      </p:pic>
      <p:pic>
        <p:nvPicPr>
          <p:cNvPr id="2051" name="Picture 3" descr="C:\Users\TOSHIBA\Desktop\72bbbacbf4f4a4e662dba74c35f1af60.jpg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5720" y="3375397"/>
            <a:ext cx="4643470" cy="3482603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642910" y="-214338"/>
            <a:ext cx="7786742" cy="64294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 smtClean="0">
                <a:solidFill>
                  <a:schemeClr val="tx1"/>
                </a:solidFill>
              </a:rPr>
              <a:t>Вот что примерно должно получиться </a:t>
            </a:r>
            <a:endParaRPr lang="ru-RU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181</Words>
  <PresentationFormat>Экран (4:3)</PresentationFormat>
  <Paragraphs>19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Слайд 1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TOSHIBA</dc:creator>
  <cp:lastModifiedBy>TOSHIBA</cp:lastModifiedBy>
  <cp:revision>7</cp:revision>
  <dcterms:created xsi:type="dcterms:W3CDTF">2020-05-11T16:35:56Z</dcterms:created>
  <dcterms:modified xsi:type="dcterms:W3CDTF">2020-05-11T17:41:37Z</dcterms:modified>
</cp:coreProperties>
</file>