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C0CA-2C00-4DDB-AB94-0B384A126DB5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74766-A0CB-4071-B8E0-702DA4A72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570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C0CA-2C00-4DDB-AB94-0B384A126DB5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74766-A0CB-4071-B8E0-702DA4A72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645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C0CA-2C00-4DDB-AB94-0B384A126DB5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74766-A0CB-4071-B8E0-702DA4A72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46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C0CA-2C00-4DDB-AB94-0B384A126DB5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74766-A0CB-4071-B8E0-702DA4A72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334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C0CA-2C00-4DDB-AB94-0B384A126DB5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74766-A0CB-4071-B8E0-702DA4A72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33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C0CA-2C00-4DDB-AB94-0B384A126DB5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74766-A0CB-4071-B8E0-702DA4A72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81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C0CA-2C00-4DDB-AB94-0B384A126DB5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74766-A0CB-4071-B8E0-702DA4A72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391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C0CA-2C00-4DDB-AB94-0B384A126DB5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74766-A0CB-4071-B8E0-702DA4A72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061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C0CA-2C00-4DDB-AB94-0B384A126DB5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74766-A0CB-4071-B8E0-702DA4A72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991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C0CA-2C00-4DDB-AB94-0B384A126DB5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74766-A0CB-4071-B8E0-702DA4A72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426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C0CA-2C00-4DDB-AB94-0B384A126DB5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74766-A0CB-4071-B8E0-702DA4A72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622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6C0CA-2C00-4DDB-AB94-0B384A126DB5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74766-A0CB-4071-B8E0-702DA4A72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46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 цветок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263"/>
            <a:ext cx="9144000" cy="6465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8204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27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0241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27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5334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438"/>
            <a:ext cx="9144000" cy="6461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5749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27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5208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27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306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438"/>
            <a:ext cx="9144000" cy="6461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4774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438"/>
            <a:ext cx="9144000" cy="6461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1762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27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5380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438"/>
            <a:ext cx="9144000" cy="6461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6294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438"/>
            <a:ext cx="9144000" cy="6461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7227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 цветок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263"/>
            <a:ext cx="9144000" cy="6465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6436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27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0827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 цветок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263"/>
            <a:ext cx="9144000" cy="6465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239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27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6037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27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5272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438"/>
            <a:ext cx="9144000" cy="6461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6364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438"/>
            <a:ext cx="9144000" cy="6461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73990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!</dc:creator>
  <cp:lastModifiedBy>!</cp:lastModifiedBy>
  <cp:revision>1</cp:revision>
  <dcterms:created xsi:type="dcterms:W3CDTF">2017-09-16T04:54:22Z</dcterms:created>
  <dcterms:modified xsi:type="dcterms:W3CDTF">2017-09-16T04:56:01Z</dcterms:modified>
</cp:coreProperties>
</file>