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7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4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6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3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1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9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6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9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2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C0CA-2C00-4DDB-AB94-0B384A126DB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74766-A0CB-4071-B8E0-702DA4A72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6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цветок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20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24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33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74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208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0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77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76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380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29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22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цветок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43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82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 цветок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3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03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27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36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399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!</dc:creator>
  <cp:lastModifiedBy>!</cp:lastModifiedBy>
  <cp:revision>1</cp:revision>
  <dcterms:created xsi:type="dcterms:W3CDTF">2017-09-16T04:54:22Z</dcterms:created>
  <dcterms:modified xsi:type="dcterms:W3CDTF">2017-09-16T04:56:01Z</dcterms:modified>
</cp:coreProperties>
</file>