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6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7466" y="1916832"/>
            <a:ext cx="655884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Математика</a:t>
            </a: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Закрепление ранее изученного материала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317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5.infourok.ru/uploads/ex/0b92/00016b21-482b0f77/hello_html_m31681a6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4" y="47556"/>
            <a:ext cx="5503516" cy="681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0153" y="40466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надо распечатать.</a:t>
            </a:r>
          </a:p>
          <a:p>
            <a:r>
              <a:rPr lang="ru-RU" dirty="0" smtClean="0"/>
              <a:t>Оно есть в папке «Дополнительный материал»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10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4.infourok.ru/uploads/ex/0021/0011c6e8-ee72b77d/hello_html_m3d566d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25" y="116632"/>
            <a:ext cx="479217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0153" y="40466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надо распечатать.</a:t>
            </a:r>
          </a:p>
          <a:p>
            <a:r>
              <a:rPr lang="ru-RU" dirty="0" smtClean="0"/>
              <a:t>Оно есть в папке «Дополнительный материал»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9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g0.liveinternet.ru/images/attach/d/0/143/92/143092192_Testy_dlya_detey_5_let_Chast_1_2_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" t="10145" b="9346"/>
          <a:stretch/>
        </p:blipFill>
        <p:spPr bwMode="auto">
          <a:xfrm>
            <a:off x="107504" y="0"/>
            <a:ext cx="5717994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0153" y="40466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надо распечатать.</a:t>
            </a:r>
          </a:p>
          <a:p>
            <a:r>
              <a:rPr lang="ru-RU" dirty="0" smtClean="0"/>
              <a:t>Оно есть в папке «Дополнительный материал»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96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501802/9a3092a1-c156-40e9-889b-1244257dd805/s12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625076" y="836712"/>
            <a:ext cx="7979787" cy="564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7" y="26064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этого задания можно использовать счетные палочки или спички. Изобразите  предметы используя схемы.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36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501802/9a3092a1-c156-40e9-889b-1244257dd805/s12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83568" y="680476"/>
            <a:ext cx="7979787" cy="564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9605" y="332656"/>
            <a:ext cx="79796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Предложите ребенку из счетных палочек изобразить предметы.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339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3</cp:revision>
  <dcterms:created xsi:type="dcterms:W3CDTF">2020-05-18T16:56:35Z</dcterms:created>
  <dcterms:modified xsi:type="dcterms:W3CDTF">2020-05-23T18:25:27Z</dcterms:modified>
</cp:coreProperties>
</file>