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56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7466" y="1916832"/>
            <a:ext cx="6558848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Математика</a:t>
            </a:r>
          </a:p>
          <a:p>
            <a:pPr algn="ctr"/>
            <a:endParaRPr lang="ru-RU" sz="5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Закрепление ранее изученного материала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3176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5.infourok.ru/uploads/ex/0b92/00016b21-482b0f77/hello_html_m31681a6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14" y="47556"/>
            <a:ext cx="5503516" cy="681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940153" y="404664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Задание надо распечатать.</a:t>
            </a:r>
          </a:p>
          <a:p>
            <a:r>
              <a:rPr lang="ru-RU" dirty="0" smtClean="0"/>
              <a:t>Оно есть в папке «Дополнительный материал»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110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ds04.infourok.ru/uploads/ex/0021/0011c6e8-ee72b77d/hello_html_m3d566d6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25" y="116632"/>
            <a:ext cx="4792171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0153" y="404664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Задание надо распечатать.</a:t>
            </a:r>
          </a:p>
          <a:p>
            <a:r>
              <a:rPr lang="ru-RU" dirty="0" smtClean="0"/>
              <a:t>Оно есть в папке «Дополнительный материал»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59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mg0.liveinternet.ru/images/attach/d/0/143/92/143092192_Testy_dlya_detey_5_let_Chast_1_2_1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8" t="10145" b="9346"/>
          <a:stretch/>
        </p:blipFill>
        <p:spPr bwMode="auto">
          <a:xfrm>
            <a:off x="107504" y="0"/>
            <a:ext cx="5717994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0153" y="404664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Задание надо распечатать.</a:t>
            </a:r>
          </a:p>
          <a:p>
            <a:r>
              <a:rPr lang="ru-RU" dirty="0" smtClean="0"/>
              <a:t>Оно есть в папке «Дополнительный материал»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962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avatars.mds.yandex.net/get-pdb/2501802/9a3092a1-c156-40e9-889b-1244257dd805/s120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625076" y="836712"/>
            <a:ext cx="7979787" cy="5647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5537" y="26064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этого задания можно использовать счетные палочки или спички. Изобразите  предметы используя схемы.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368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avatars.mds.yandex.net/get-pdb/2501802/9a3092a1-c156-40e9-889b-1244257dd805/s120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683568" y="680476"/>
            <a:ext cx="7979787" cy="5647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19605" y="332656"/>
            <a:ext cx="79796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Предложите ребенку из счетных палочек изобразить предметы.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133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64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3</cp:revision>
  <dcterms:created xsi:type="dcterms:W3CDTF">2020-05-18T16:56:35Z</dcterms:created>
  <dcterms:modified xsi:type="dcterms:W3CDTF">2020-05-23T18:25:27Z</dcterms:modified>
</cp:coreProperties>
</file>